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543" autoAdjust="0"/>
  </p:normalViewPr>
  <p:slideViewPr>
    <p:cSldViewPr snapToGrid="0">
      <p:cViewPr varScale="1">
        <p:scale>
          <a:sx n="52" d="100"/>
          <a:sy n="52" d="100"/>
        </p:scale>
        <p:origin x="122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2E4CD-5082-49CC-BD6A-12A23D67C753}" type="datetimeFigureOut">
              <a:rPr lang="da-DK" smtClean="0"/>
              <a:t>28-06-2021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44338-D577-4F6A-9218-6B943A33FF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535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44338-D577-4F6A-9218-6B943A33FFFD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6534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Forbundsbestyrelsen er nyligt sammensat og har derfor behov for at afstemme roller, ansvarsområder, mm.</a:t>
            </a:r>
          </a:p>
          <a:p>
            <a:endParaRPr lang="da-DK" dirty="0"/>
          </a:p>
          <a:p>
            <a:r>
              <a:rPr lang="da-DK" dirty="0"/>
              <a:t>Skal i samarbejde med DIF gennemgå et forløb med forskellige workshop hvor bestyrelsen bliver afklaret og ensrettet.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44338-D577-4F6A-9218-6B943A33FFFD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6480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Workshop om forbundets vision, mission og værdier på formandskongres i efteråret 2021. Dette bliver afsættet for et fælles forbund der trækker i samme retning.</a:t>
            </a:r>
          </a:p>
          <a:p>
            <a:r>
              <a:rPr lang="da-DK" dirty="0"/>
              <a:t>Der skal udarbejdet et revideret organisationsdiagram hvortil der skal lave udvalgs- og funktion beskrivelser</a:t>
            </a:r>
          </a:p>
          <a:p>
            <a:r>
              <a:rPr lang="da-DK" dirty="0"/>
              <a:t>Formandskongres i 2023 om X-tema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44338-D577-4F6A-9218-6B943A33FFFD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4952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Ny licensmodel som sikrer gennemsigtighed og accept blandt forbundets medlemmer</a:t>
            </a:r>
          </a:p>
          <a:p>
            <a:r>
              <a:rPr lang="da-DK" dirty="0"/>
              <a:t>Allokere midler til børn, unge, seniorer – bredde, talent og elite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44338-D577-4F6A-9218-6B943A33FFFD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5727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Kommunikationsstrategi skal udarbejdes sammen med DIF’s kommunikationsspecialister</a:t>
            </a:r>
          </a:p>
          <a:p>
            <a:r>
              <a:rPr lang="da-DK" dirty="0"/>
              <a:t>Ny hjemmeside som gør det overskueligt at finde relevant information.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44338-D577-4F6A-9218-6B943A33FFFD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2952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44338-D577-4F6A-9218-6B943A33FFFD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6534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44338-D577-4F6A-9218-6B943A33FFFD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6968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44338-D577-4F6A-9218-6B943A33FFFD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2552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800" dirty="0">
                <a:effectLst/>
                <a:latin typeface="DIF"/>
                <a:ea typeface="Calibri" panose="020F0502020204030204" pitchFamily="34" charset="0"/>
                <a:cs typeface="Times New Roman" panose="02020603050405020304" pitchFamily="18" charset="0"/>
              </a:rPr>
              <a:t>Der skal udvides med et udviklingscenter på Fyn, som har til formål at sænke afstandsbarrieren for Fynboerne og Vestsjællændere. Udover udvidelsen af </a:t>
            </a:r>
            <a:r>
              <a:rPr lang="da-DK" sz="1800" dirty="0" err="1">
                <a:effectLst/>
                <a:latin typeface="DIF"/>
                <a:ea typeface="Calibri" panose="020F0502020204030204" pitchFamily="34" charset="0"/>
                <a:cs typeface="Times New Roman" panose="02020603050405020304" pitchFamily="18" charset="0"/>
              </a:rPr>
              <a:t>UC</a:t>
            </a:r>
            <a:r>
              <a:rPr lang="da-DK" sz="1800" dirty="0">
                <a:effectLst/>
                <a:latin typeface="DIF"/>
                <a:ea typeface="Calibri" panose="020F0502020204030204" pitchFamily="34" charset="0"/>
                <a:cs typeface="Times New Roman" panose="02020603050405020304" pitchFamily="18" charset="0"/>
              </a:rPr>
              <a:t> er der fokus på at </a:t>
            </a:r>
            <a:r>
              <a:rPr lang="da-DK" sz="1800" dirty="0" err="1">
                <a:effectLst/>
                <a:latin typeface="DIF"/>
                <a:ea typeface="Calibri" panose="020F0502020204030204" pitchFamily="34" charset="0"/>
                <a:cs typeface="Times New Roman" panose="02020603050405020304" pitchFamily="18" charset="0"/>
              </a:rPr>
              <a:t>UC</a:t>
            </a:r>
            <a:r>
              <a:rPr lang="da-DK" sz="1800" dirty="0">
                <a:effectLst/>
                <a:latin typeface="DIF"/>
                <a:ea typeface="Calibri" panose="020F0502020204030204" pitchFamily="34" charset="0"/>
                <a:cs typeface="Times New Roman" panose="02020603050405020304" pitchFamily="18" charset="0"/>
              </a:rPr>
              <a:t>-trænerne er ude i øvrige klubber for at opbygge et samarbejde, hvor de bedste kadetter tilbydes </a:t>
            </a:r>
            <a:r>
              <a:rPr lang="da-DK" sz="1800" dirty="0" err="1">
                <a:effectLst/>
                <a:latin typeface="DIF"/>
                <a:ea typeface="Calibri" panose="020F0502020204030204" pitchFamily="34" charset="0"/>
                <a:cs typeface="Times New Roman" panose="02020603050405020304" pitchFamily="18" charset="0"/>
              </a:rPr>
              <a:t>UC</a:t>
            </a:r>
            <a:r>
              <a:rPr lang="da-DK" sz="1800" dirty="0">
                <a:effectLst/>
                <a:latin typeface="DIF"/>
                <a:ea typeface="Calibri" panose="020F0502020204030204" pitchFamily="34" charset="0"/>
                <a:cs typeface="Times New Roman" panose="02020603050405020304" pitchFamily="18" charset="0"/>
              </a:rPr>
              <a:t> træning sideløbende med deres egen træning.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44338-D577-4F6A-9218-6B943A33FFFD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7596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Der er på nuværende tidspunkt en Talent- og elitestrategi, for både kamp og teknik, gældende for perioden 2019 til 2024, som er godkendt 1.1.2019 (</a:t>
            </a:r>
            <a:r>
              <a:rPr lang="da-DK" dirty="0" err="1"/>
              <a:t>TEU</a:t>
            </a:r>
            <a:r>
              <a:rPr lang="da-DK" dirty="0"/>
              <a:t> ind over) – tydeligt at den kræver opdatering ved </a:t>
            </a:r>
            <a:r>
              <a:rPr lang="da-DK" dirty="0" err="1"/>
              <a:t>bla</a:t>
            </a:r>
            <a:r>
              <a:rPr lang="da-DK" dirty="0"/>
              <a:t>. Sportscheffunktionen for kamp.</a:t>
            </a:r>
          </a:p>
          <a:p>
            <a:r>
              <a:rPr lang="da-DK" dirty="0"/>
              <a:t>Denne ønskes revideret så retningen stemmer overens med den praksis der udøves i Udviklingscentrene.</a:t>
            </a:r>
            <a:br>
              <a:rPr lang="da-DK" dirty="0"/>
            </a:br>
            <a:r>
              <a:rPr lang="da-DK" dirty="0"/>
              <a:t>(Den sportslige strategi er udformet som en dynamisk strategi, der er fleksibel og justerbar i forhold til den situation vores talent- og elitearbejde måtte være i)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44338-D577-4F6A-9218-6B943A33FFFD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25134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Kortlægning af det eksisterende uddannelsesniveau blandt trænerne </a:t>
            </a:r>
            <a:r>
              <a:rPr lang="da-DK" dirty="0">
                <a:sym typeface="Wingdings" panose="05000000000000000000" pitchFamily="2" charset="2"/>
              </a:rPr>
              <a:t></a:t>
            </a:r>
            <a:r>
              <a:rPr lang="da-DK" dirty="0"/>
              <a:t> en uddannelsesplan for at for </a:t>
            </a:r>
            <a:r>
              <a:rPr lang="da-DK" dirty="0" err="1"/>
              <a:t>UC</a:t>
            </a:r>
            <a:r>
              <a:rPr lang="da-DK" dirty="0"/>
              <a:t> trænerne</a:t>
            </a:r>
          </a:p>
          <a:p>
            <a:r>
              <a:rPr lang="da-DK" dirty="0"/>
              <a:t>Høj faglighed = giver gode udviklingscentre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44338-D577-4F6A-9218-6B943A33FFFD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9638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44338-D577-4F6A-9218-6B943A33FFFD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4646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Procesmål 1</a:t>
            </a:r>
          </a:p>
          <a:p>
            <a:pPr marL="171450" indent="-171450">
              <a:buFontTx/>
              <a:buChar char="-"/>
            </a:pPr>
            <a:r>
              <a:rPr lang="da-DK" dirty="0"/>
              <a:t>Børn- og ungeudvalg</a:t>
            </a:r>
          </a:p>
          <a:p>
            <a:pPr marL="171450" indent="-171450">
              <a:buFontTx/>
              <a:buChar char="-"/>
            </a:pPr>
            <a:r>
              <a:rPr lang="da-DK" dirty="0"/>
              <a:t>Analyse af nuværende tilbud til børn og unge samt analyse af ønskede behov</a:t>
            </a:r>
          </a:p>
          <a:p>
            <a:pPr marL="171450" indent="-171450">
              <a:buFontTx/>
              <a:buChar char="-"/>
            </a:pPr>
            <a:r>
              <a:rPr lang="da-DK" dirty="0"/>
              <a:t>Afholde regionale stævner hver 3. måneder – måske </a:t>
            </a:r>
            <a:r>
              <a:rPr lang="da-DK" dirty="0" err="1"/>
              <a:t>skills</a:t>
            </a:r>
            <a:r>
              <a:rPr lang="da-DK" dirty="0"/>
              <a:t> orienteret (skabe interesse for alle dele af taekwondoen)</a:t>
            </a:r>
          </a:p>
          <a:p>
            <a:pPr marL="171450" indent="-171450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44338-D577-4F6A-9218-6B943A33FFFD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0102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Procesmål 2</a:t>
            </a:r>
          </a:p>
          <a:p>
            <a:pPr marL="171450" indent="-171450">
              <a:buFontTx/>
              <a:buChar char="-"/>
            </a:pPr>
            <a:r>
              <a:rPr lang="da-DK" dirty="0"/>
              <a:t>Udvalg af unge (frafald på 58% for unge – ca. 30% for øvrige sportsgrene)</a:t>
            </a:r>
          </a:p>
          <a:p>
            <a:pPr marL="171450" indent="-171450">
              <a:buFontTx/>
              <a:buChar char="-"/>
            </a:pPr>
            <a:r>
              <a:rPr lang="da-DK" dirty="0"/>
              <a:t>Gennem workshops skal de definere hvad de har brug for af tilbud</a:t>
            </a:r>
          </a:p>
          <a:p>
            <a:pPr marL="171450" indent="-171450">
              <a:buFontTx/>
              <a:buChar char="-"/>
            </a:pPr>
            <a:r>
              <a:rPr lang="da-DK" dirty="0"/>
              <a:t>De initiativer de finder frem til vil blive implementeret enten som en del af konkurrencestrukturen eller eksternt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44338-D577-4F6A-9218-6B943A33FFFD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8361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Forbundets nuværende træneruddannelser skal opdateres så de er tidssvarende (løbende proces i al evighed)</a:t>
            </a:r>
          </a:p>
          <a:p>
            <a:pPr marL="171450" indent="-171450">
              <a:buFontTx/>
              <a:buChar char="-"/>
            </a:pPr>
            <a:r>
              <a:rPr lang="da-DK" dirty="0"/>
              <a:t>Er der nok målrettet børne og ungetræneren som er en vigtig parametre for at fastholde målgruppen?</a:t>
            </a:r>
          </a:p>
          <a:p>
            <a:pPr marL="171450" indent="-171450">
              <a:buFontTx/>
              <a:buChar char="-"/>
            </a:pPr>
            <a:r>
              <a:rPr lang="da-DK" dirty="0"/>
              <a:t>Flere trænere skal ville have samt tage den nye og opdateret uddannelse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44338-D577-4F6A-9218-6B943A33FFFD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7283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Taekwondoen har godt tag i de børn og unge som kommer fra boligbelastede områder – det skal udnyttes</a:t>
            </a:r>
          </a:p>
          <a:p>
            <a:pPr marL="171450" indent="-171450">
              <a:buFontTx/>
              <a:buChar char="-"/>
            </a:pPr>
            <a:r>
              <a:rPr lang="da-DK" dirty="0"/>
              <a:t>Vi skal gøre mere for de klubber der i forvejen er en del af Get2Sport</a:t>
            </a:r>
          </a:p>
          <a:p>
            <a:pPr marL="171450" indent="-171450">
              <a:buFontTx/>
              <a:buChar char="-"/>
            </a:pPr>
            <a:r>
              <a:rPr lang="da-DK" dirty="0"/>
              <a:t>Vi skal have flere klubber i andre dele af landet med på vognen</a:t>
            </a:r>
          </a:p>
          <a:p>
            <a:pPr marL="171450" indent="-171450">
              <a:buFontTx/>
              <a:buChar char="-"/>
            </a:pPr>
            <a:r>
              <a:rPr lang="da-DK" dirty="0"/>
              <a:t>Der skal sparres på tværs af klubber om hvordan den gode overgang til klubben kan og bør finde sted</a:t>
            </a:r>
          </a:p>
          <a:p>
            <a:pPr marL="171450" indent="-171450">
              <a:buFontTx/>
              <a:buChar char="-"/>
            </a:pPr>
            <a:endParaRPr lang="da-DK" dirty="0"/>
          </a:p>
          <a:p>
            <a:pPr marL="171450" indent="-171450">
              <a:buFontTx/>
              <a:buChar char="-"/>
            </a:pPr>
            <a:r>
              <a:rPr lang="da-DK" dirty="0"/>
              <a:t>Get2Sport gør en forskel for børn og unge der er udenfor foreningslivet -&gt; trivsel – Gør en forskel for lokalområdet. Giver flere medlemmer til klubben og forbundet.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44338-D577-4F6A-9218-6B943A33FFFD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0389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44338-D577-4F6A-9218-6B943A33FFFD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6534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44338-D577-4F6A-9218-6B943A33FFFD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24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Løbende være bevidste om de behov der er i ude i klubberne og blandt forbundets medlemmer, så vi kan udvikle os som forbund!</a:t>
            </a:r>
          </a:p>
          <a:p>
            <a:endParaRPr lang="da-DK" dirty="0"/>
          </a:p>
          <a:p>
            <a:r>
              <a:rPr lang="da-DK" dirty="0"/>
              <a:t>Denne behovsanalyse bliver støtteapparat (nogle ting er åbenlyse og andre ting er mere komplekst) til øvrige indsatser i dette ”spor” og i spor 1 – børn- og ungefastholdelse.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44338-D577-4F6A-9218-6B943A33FFFD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265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5D153-5825-4889-BCFE-6E284A503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8714ABF-146E-4C8B-9778-D8475B65E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F747E4F-4FCE-4978-A50B-6DE7D7F49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E22F-E2A8-4AF1-A536-2C7F29BA7D2A}" type="datetimeFigureOut">
              <a:rPr lang="da-DK" smtClean="0"/>
              <a:t>28-06-2021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1172A10-A43F-48B9-ABA6-04360018C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D2612CD-210A-41CD-AD2D-822A0AC35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EE45-C89A-46BB-92A7-FD3574C8D4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278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AA5ECE-6BBA-41F5-8B09-B5AE1F0B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F98531B-6CF2-4EEC-B308-26163D735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02E22C5-57D2-408F-93C0-0387D5791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E22F-E2A8-4AF1-A536-2C7F29BA7D2A}" type="datetimeFigureOut">
              <a:rPr lang="da-DK" smtClean="0"/>
              <a:t>28-06-2021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47A48CB-8D22-4CED-954F-D1A1F3FC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D2B59BF-86F7-43AD-8028-B0608A262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EE45-C89A-46BB-92A7-FD3574C8D4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240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7B6829F-A009-4DF3-A9C4-D6103B84E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65BDB21-1897-468D-9B98-E7335FCA9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340FC47-1081-407E-BC61-9204C7AA8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E22F-E2A8-4AF1-A536-2C7F29BA7D2A}" type="datetimeFigureOut">
              <a:rPr lang="da-DK" smtClean="0"/>
              <a:t>28-06-2021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1B1668-FA66-4BA3-A89B-811EC83ED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F97ECAA-2145-4A72-BA20-010EB949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EE45-C89A-46BB-92A7-FD3574C8D4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241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6A6F30-537B-4D63-B2AD-249FAB7E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5B75AF6-44EF-4BDD-A580-B3D3FE801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558DB7-6880-4604-AC82-CF138E1DB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E22F-E2A8-4AF1-A536-2C7F29BA7D2A}" type="datetimeFigureOut">
              <a:rPr lang="da-DK" smtClean="0"/>
              <a:t>28-06-2021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2177DE-CA15-4E1F-A12D-5B3A180A3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310458-6CD3-4C2D-954D-9579DDA2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EE45-C89A-46BB-92A7-FD3574C8D4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626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BB149-B36E-4941-B90A-8524866BC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8B364E1-6801-4A6F-AD02-34C552D17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AA70CDF-5A0D-4395-A289-F7FDFF7E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E22F-E2A8-4AF1-A536-2C7F29BA7D2A}" type="datetimeFigureOut">
              <a:rPr lang="da-DK" smtClean="0"/>
              <a:t>28-06-2021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49414F9-316B-43AF-98C6-857B8298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AC0FC59-3662-46D7-A045-30CA1E3E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EE45-C89A-46BB-92A7-FD3574C8D4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61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C82D8-B995-4A2B-9623-0297F5480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33057AA-4F8D-483B-A726-678C121BF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FA1012A-D3AA-46EB-BEF3-7D2CB038F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774DCFF-E539-42C8-B2F2-6BB70F59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E22F-E2A8-4AF1-A536-2C7F29BA7D2A}" type="datetimeFigureOut">
              <a:rPr lang="da-DK" smtClean="0"/>
              <a:t>28-06-2021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2BF3B59-C0E9-4FCA-BCEC-C9EA9572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9A06C96-99C5-496C-ACEE-8A8692D49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EE45-C89A-46BB-92A7-FD3574C8D4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539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6B731-C311-4809-9B16-2EEF57E58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867E062-B0AE-46CA-9CA4-1FDE1C719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99904CF-EB8F-416F-B3B5-FE692BB25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79346F0-5A61-4C56-BD5E-FE096E49B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39EFCD4-39CF-4E36-8F8B-3FB17418F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B7363F6-0745-4096-9587-6B0204DD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E22F-E2A8-4AF1-A536-2C7F29BA7D2A}" type="datetimeFigureOut">
              <a:rPr lang="da-DK" smtClean="0"/>
              <a:t>28-06-2021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EBC3313-F193-4958-97DF-E7564B0D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0537594-3EC9-411B-AF98-91F243A8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EE45-C89A-46BB-92A7-FD3574C8D4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175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7E43DF-740E-4F46-BC4A-22CA8C6A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44A499C-C197-42F0-A59E-88ACCE33A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E22F-E2A8-4AF1-A536-2C7F29BA7D2A}" type="datetimeFigureOut">
              <a:rPr lang="da-DK" smtClean="0"/>
              <a:t>28-06-2021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13806C2-21E3-4ACB-8B51-BEC1C0311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6CF9426-BAEE-4D08-A610-55B8DEA1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EE45-C89A-46BB-92A7-FD3574C8D4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203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100A6D4-F718-4DFB-9EAF-BF52F931E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E22F-E2A8-4AF1-A536-2C7F29BA7D2A}" type="datetimeFigureOut">
              <a:rPr lang="da-DK" smtClean="0"/>
              <a:t>28-06-2021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D52EE68-10CE-49EE-B2E2-9A1D367C1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B388815-64DB-458B-83DF-20AAC76F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EE45-C89A-46BB-92A7-FD3574C8D4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838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83AAC5-0929-4742-AE2C-6015FFA7D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2FA09BA-8D35-4B9B-9298-AE141DAA4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A222A13-31E1-4DCD-A414-B116B9062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066AB5F-A906-410A-9946-EA701E8FD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E22F-E2A8-4AF1-A536-2C7F29BA7D2A}" type="datetimeFigureOut">
              <a:rPr lang="da-DK" smtClean="0"/>
              <a:t>28-06-2021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384B37C-E141-4870-8D63-F815A7E0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86F8674-E3EE-46E8-98D3-3D12CCDF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EE45-C89A-46BB-92A7-FD3574C8D4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563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F338A-F4A1-4C45-B7F3-D54837C9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8D0203D-CF7A-44B7-93F7-2F4BC2350B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B3C5AA4-CCBD-463B-8DD2-F1A02C62C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849C59C-3713-4931-BD8B-3A6AEF50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E22F-E2A8-4AF1-A536-2C7F29BA7D2A}" type="datetimeFigureOut">
              <a:rPr lang="da-DK" smtClean="0"/>
              <a:t>28-06-2021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B7A1BA0-6664-47FD-B5A6-A4D47A23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D0328D-23C0-4BA2-8C50-C69AABBD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EE45-C89A-46BB-92A7-FD3574C8D4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561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2CDAC39-A0F3-4738-AB02-802A48AFF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14D769B-1D8E-41E2-8C7F-A1CCAED17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51B4752-A70E-46BE-8C5D-5021FE80D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6E22F-E2A8-4AF1-A536-2C7F29BA7D2A}" type="datetimeFigureOut">
              <a:rPr lang="da-DK" smtClean="0"/>
              <a:t>28-06-2021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80A03F-0C68-49C0-8DC2-A20954E36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67DAAA-04AD-4461-8118-62A34DD25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7EE45-C89A-46BB-92A7-FD3574C8D4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900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himmel, udendørs, vej, scene&#10;&#10;Automatisk genereret beskrivelse">
            <a:extLst>
              <a:ext uri="{FF2B5EF4-FFF2-40B4-BE49-F238E27FC236}">
                <a16:creationId xmlns:a16="http://schemas.microsoft.com/office/drawing/2014/main" id="{A53C719A-41EE-4391-B076-68295A09AA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9" b="-1"/>
          <a:stretch/>
        </p:blipFill>
        <p:spPr>
          <a:xfrm>
            <a:off x="3523485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2391C3-68E8-4070-986C-3E33618E2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378224" cy="3204134"/>
          </a:xfrm>
        </p:spPr>
        <p:txBody>
          <a:bodyPr anchor="b">
            <a:normAutofit/>
          </a:bodyPr>
          <a:lstStyle/>
          <a:p>
            <a:pPr algn="l"/>
            <a:r>
              <a:rPr lang="da-DK" dirty="0"/>
              <a:t>Strategiaftale</a:t>
            </a:r>
            <a:endParaRPr lang="da-DK" sz="48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A9EE8B1-57BB-41C0-9B92-C0B530C66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da-DK" sz="4000" dirty="0"/>
              <a:t>Børn- og ungefastholdelse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920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7FC9072-B59E-4A50-A33E-1CBE5D82F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Behovsanalyse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0004C8D-FEC1-4611-BAD5-9CB6E7B1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341" y="859200"/>
            <a:ext cx="5029200" cy="5131836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21578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6 Benefits of Teamwork in the Workplace | Sandler Training">
            <a:extLst>
              <a:ext uri="{FF2B5EF4-FFF2-40B4-BE49-F238E27FC236}">
                <a16:creationId xmlns:a16="http://schemas.microsoft.com/office/drawing/2014/main" id="{C5774D3B-8FDB-4FAE-85C0-0B01C10E1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r="16978" b="446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5C2C3D-C3D0-49E7-A56E-BD24F22C8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da-DK" sz="2800"/>
              <a:t>Bestyrelsesudvikling</a:t>
            </a:r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1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ADA246-759C-4E6E-B562-6A6EE779E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endParaRPr lang="da-DK" sz="1700"/>
          </a:p>
        </p:txBody>
      </p:sp>
    </p:spTree>
    <p:extLst>
      <p:ext uri="{BB962C8B-B14F-4D97-AF65-F5344CB8AC3E}">
        <p14:creationId xmlns:p14="http://schemas.microsoft.com/office/powerpoint/2010/main" val="315357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F7F374-0C9A-4A46-93B5-4742ABCEE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da-DK" sz="3600"/>
              <a:t>Organisationsstruktur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CB16AF1-68D8-4954-9264-72925D2ED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da-DK" sz="2000" dirty="0"/>
              <a:t>Vision, mission og værdier</a:t>
            </a:r>
          </a:p>
          <a:p>
            <a:r>
              <a:rPr lang="da-DK" sz="2000" dirty="0"/>
              <a:t>Revideret organisationsdiagram</a:t>
            </a:r>
          </a:p>
          <a:p>
            <a:r>
              <a:rPr lang="da-DK" sz="2000" dirty="0"/>
              <a:t>Udvalgs- samt funktionsbeskrivelser</a:t>
            </a:r>
          </a:p>
          <a:p>
            <a:r>
              <a:rPr lang="da-DK" sz="2000" dirty="0"/>
              <a:t>Formandskongres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1D987147-0435-4020-8113-1A5252CE2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084" y="1779204"/>
            <a:ext cx="7620582" cy="314348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35553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2BDCBA-ADE3-4728-BAA5-ED5786E5F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da-DK" sz="3600" dirty="0"/>
              <a:t>Licensstrukturen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C37EC2-22AF-4CD5-824A-231F1641A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endParaRPr lang="da-DK" sz="200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912DCFD-E0F2-4588-B2B8-3EBC9CAA5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783" y="1603280"/>
            <a:ext cx="7792434" cy="475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81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592CB9-10C3-4BF4-8FC4-8734FF130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4970877" cy="1135737"/>
          </a:xfrm>
        </p:spPr>
        <p:txBody>
          <a:bodyPr>
            <a:normAutofit/>
          </a:bodyPr>
          <a:lstStyle/>
          <a:p>
            <a:r>
              <a:rPr lang="da-DK" sz="3600" dirty="0"/>
              <a:t>Kommunikation</a:t>
            </a:r>
          </a:p>
        </p:txBody>
      </p:sp>
      <p:sp>
        <p:nvSpPr>
          <p:cNvPr id="1029" name="Isosceles Triangle 7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1" name="Group 76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1032" name="Isosceles Triangle 77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3" name="Rectangle 78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2" descr="Lav en kommunikationsstrategi - IT-Branchen">
            <a:extLst>
              <a:ext uri="{FF2B5EF4-FFF2-40B4-BE49-F238E27FC236}">
                <a16:creationId xmlns:a16="http://schemas.microsoft.com/office/drawing/2014/main" id="{DA1B057D-798E-4FC4-A833-8977CA70B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512" y="1763876"/>
            <a:ext cx="10634132" cy="406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226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himmel, udendørs, vej, scene&#10;&#10;Automatisk genereret beskrivelse">
            <a:extLst>
              <a:ext uri="{FF2B5EF4-FFF2-40B4-BE49-F238E27FC236}">
                <a16:creationId xmlns:a16="http://schemas.microsoft.com/office/drawing/2014/main" id="{A53C719A-41EE-4391-B076-68295A09AA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9" b="-1"/>
          <a:stretch/>
        </p:blipFill>
        <p:spPr>
          <a:xfrm>
            <a:off x="3523485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2391C3-68E8-4070-986C-3E33618E2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a-DK" sz="4800"/>
              <a:t>Strategiaftale</a:t>
            </a:r>
            <a:endParaRPr lang="da-DK" sz="48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A9EE8B1-57BB-41C0-9B92-C0B530C66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da-DK" sz="2000"/>
              <a:t>Et forbund for klubberne og medlemmerne samt kommunikation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3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F9846-DE47-4013-B5F7-43FA50B99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250"/>
            <a:ext cx="9144000" cy="681038"/>
          </a:xfrm>
        </p:spPr>
        <p:txBody>
          <a:bodyPr>
            <a:normAutofit fontScale="90000"/>
          </a:bodyPr>
          <a:lstStyle/>
          <a:p>
            <a:r>
              <a:rPr lang="da-DK" sz="4400" dirty="0"/>
              <a:t>Talent og Elite</a:t>
            </a:r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9F4CF0B7-6108-4DE5-9F97-C2665001E128}"/>
              </a:ext>
            </a:extLst>
          </p:cNvPr>
          <p:cNvCxnSpPr/>
          <p:nvPr/>
        </p:nvCxnSpPr>
        <p:spPr>
          <a:xfrm>
            <a:off x="352425" y="304800"/>
            <a:ext cx="0" cy="6372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978DFFA7-6238-4492-B247-D1EC14A79BEA}"/>
              </a:ext>
            </a:extLst>
          </p:cNvPr>
          <p:cNvCxnSpPr>
            <a:cxnSpLocks/>
          </p:cNvCxnSpPr>
          <p:nvPr/>
        </p:nvCxnSpPr>
        <p:spPr>
          <a:xfrm flipV="1">
            <a:off x="619125" y="304800"/>
            <a:ext cx="0" cy="63984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kstfelt 10">
            <a:extLst>
              <a:ext uri="{FF2B5EF4-FFF2-40B4-BE49-F238E27FC236}">
                <a16:creationId xmlns:a16="http://schemas.microsoft.com/office/drawing/2014/main" id="{E9E183E2-385F-485E-8518-9BFBEC6E5DAA}"/>
              </a:ext>
            </a:extLst>
          </p:cNvPr>
          <p:cNvSpPr txBox="1"/>
          <p:nvPr/>
        </p:nvSpPr>
        <p:spPr>
          <a:xfrm>
            <a:off x="100026" y="2413337"/>
            <a:ext cx="3428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Hvordan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8C885A14-AB1A-4F7B-A57E-610E5C5F3CC0}"/>
              </a:ext>
            </a:extLst>
          </p:cNvPr>
          <p:cNvSpPr txBox="1"/>
          <p:nvPr/>
        </p:nvSpPr>
        <p:spPr>
          <a:xfrm>
            <a:off x="619125" y="2413336"/>
            <a:ext cx="3428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Hvor</a:t>
            </a:r>
            <a:br>
              <a:rPr lang="da-DK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da-DK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905BD772-9C90-4036-8F20-3DE2293E23DA}"/>
              </a:ext>
            </a:extLst>
          </p:cNvPr>
          <p:cNvSpPr txBox="1"/>
          <p:nvPr/>
        </p:nvSpPr>
        <p:spPr>
          <a:xfrm>
            <a:off x="4686300" y="1181100"/>
            <a:ext cx="2819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Stærke udviklings- og præstationsmiljøer 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824EF826-776F-4A25-AA68-985E1388A19C}"/>
              </a:ext>
            </a:extLst>
          </p:cNvPr>
          <p:cNvSpPr txBox="1"/>
          <p:nvPr/>
        </p:nvSpPr>
        <p:spPr>
          <a:xfrm>
            <a:off x="2714625" y="2413336"/>
            <a:ext cx="2819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Kvalitetssikring af Udviklingscentrene (</a:t>
            </a:r>
            <a:r>
              <a:rPr lang="da-DK" dirty="0" err="1"/>
              <a:t>UC</a:t>
            </a:r>
            <a:r>
              <a:rPr lang="da-DK" dirty="0"/>
              <a:t>)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4B3EF0BC-9200-4B38-A3F7-F31D178562D1}"/>
              </a:ext>
            </a:extLst>
          </p:cNvPr>
          <p:cNvSpPr txBox="1"/>
          <p:nvPr/>
        </p:nvSpPr>
        <p:spPr>
          <a:xfrm>
            <a:off x="6438913" y="2413336"/>
            <a:ext cx="2819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Flere diplomtrænere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82BE1CF2-1D90-49D0-AE8B-9FBD7D312437}"/>
              </a:ext>
            </a:extLst>
          </p:cNvPr>
          <p:cNvSpPr txBox="1"/>
          <p:nvPr/>
        </p:nvSpPr>
        <p:spPr>
          <a:xfrm>
            <a:off x="10858510" y="1273433"/>
            <a:ext cx="981065" cy="369332"/>
          </a:xfrm>
          <a:custGeom>
            <a:avLst/>
            <a:gdLst>
              <a:gd name="connsiteX0" fmla="*/ 0 w 981065"/>
              <a:gd name="connsiteY0" fmla="*/ 0 h 369332"/>
              <a:gd name="connsiteX1" fmla="*/ 470911 w 981065"/>
              <a:gd name="connsiteY1" fmla="*/ 0 h 369332"/>
              <a:gd name="connsiteX2" fmla="*/ 981065 w 981065"/>
              <a:gd name="connsiteY2" fmla="*/ 0 h 369332"/>
              <a:gd name="connsiteX3" fmla="*/ 981065 w 981065"/>
              <a:gd name="connsiteY3" fmla="*/ 369332 h 369332"/>
              <a:gd name="connsiteX4" fmla="*/ 490533 w 981065"/>
              <a:gd name="connsiteY4" fmla="*/ 369332 h 369332"/>
              <a:gd name="connsiteX5" fmla="*/ 0 w 981065"/>
              <a:gd name="connsiteY5" fmla="*/ 369332 h 369332"/>
              <a:gd name="connsiteX6" fmla="*/ 0 w 981065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1065" h="369332" extrusionOk="0">
                <a:moveTo>
                  <a:pt x="0" y="0"/>
                </a:moveTo>
                <a:cubicBezTo>
                  <a:pt x="123533" y="-42256"/>
                  <a:pt x="367977" y="48531"/>
                  <a:pt x="470911" y="0"/>
                </a:cubicBezTo>
                <a:cubicBezTo>
                  <a:pt x="573845" y="-48531"/>
                  <a:pt x="753582" y="33640"/>
                  <a:pt x="981065" y="0"/>
                </a:cubicBezTo>
                <a:cubicBezTo>
                  <a:pt x="982377" y="172753"/>
                  <a:pt x="946414" y="211579"/>
                  <a:pt x="981065" y="369332"/>
                </a:cubicBezTo>
                <a:cubicBezTo>
                  <a:pt x="821506" y="390401"/>
                  <a:pt x="589485" y="327256"/>
                  <a:pt x="490533" y="369332"/>
                </a:cubicBezTo>
                <a:cubicBezTo>
                  <a:pt x="391581" y="411408"/>
                  <a:pt x="135957" y="363470"/>
                  <a:pt x="0" y="369332"/>
                </a:cubicBezTo>
                <a:cubicBezTo>
                  <a:pt x="-10115" y="185699"/>
                  <a:pt x="7698" y="9405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0810495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a-DK" dirty="0"/>
              <a:t>EFFEKT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A8897600-D5F4-413A-9641-BFFA06B408CF}"/>
              </a:ext>
            </a:extLst>
          </p:cNvPr>
          <p:cNvSpPr txBox="1"/>
          <p:nvPr/>
        </p:nvSpPr>
        <p:spPr>
          <a:xfrm>
            <a:off x="10668000" y="2505669"/>
            <a:ext cx="1419220" cy="369332"/>
          </a:xfrm>
          <a:custGeom>
            <a:avLst/>
            <a:gdLst>
              <a:gd name="connsiteX0" fmla="*/ 0 w 1419220"/>
              <a:gd name="connsiteY0" fmla="*/ 0 h 369332"/>
              <a:gd name="connsiteX1" fmla="*/ 430497 w 1419220"/>
              <a:gd name="connsiteY1" fmla="*/ 0 h 369332"/>
              <a:gd name="connsiteX2" fmla="*/ 860993 w 1419220"/>
              <a:gd name="connsiteY2" fmla="*/ 0 h 369332"/>
              <a:gd name="connsiteX3" fmla="*/ 1419220 w 1419220"/>
              <a:gd name="connsiteY3" fmla="*/ 0 h 369332"/>
              <a:gd name="connsiteX4" fmla="*/ 1419220 w 1419220"/>
              <a:gd name="connsiteY4" fmla="*/ 369332 h 369332"/>
              <a:gd name="connsiteX5" fmla="*/ 946147 w 1419220"/>
              <a:gd name="connsiteY5" fmla="*/ 369332 h 369332"/>
              <a:gd name="connsiteX6" fmla="*/ 458881 w 1419220"/>
              <a:gd name="connsiteY6" fmla="*/ 369332 h 369332"/>
              <a:gd name="connsiteX7" fmla="*/ 0 w 1419220"/>
              <a:gd name="connsiteY7" fmla="*/ 369332 h 369332"/>
              <a:gd name="connsiteX8" fmla="*/ 0 w 1419220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9220" h="369332" extrusionOk="0">
                <a:moveTo>
                  <a:pt x="0" y="0"/>
                </a:moveTo>
                <a:cubicBezTo>
                  <a:pt x="197678" y="-8538"/>
                  <a:pt x="251420" y="19112"/>
                  <a:pt x="430497" y="0"/>
                </a:cubicBezTo>
                <a:cubicBezTo>
                  <a:pt x="609574" y="-19112"/>
                  <a:pt x="689509" y="11468"/>
                  <a:pt x="860993" y="0"/>
                </a:cubicBezTo>
                <a:cubicBezTo>
                  <a:pt x="1032477" y="-11468"/>
                  <a:pt x="1229095" y="24638"/>
                  <a:pt x="1419220" y="0"/>
                </a:cubicBezTo>
                <a:cubicBezTo>
                  <a:pt x="1455418" y="93741"/>
                  <a:pt x="1393703" y="212345"/>
                  <a:pt x="1419220" y="369332"/>
                </a:cubicBezTo>
                <a:cubicBezTo>
                  <a:pt x="1215208" y="396419"/>
                  <a:pt x="1106338" y="359513"/>
                  <a:pt x="946147" y="369332"/>
                </a:cubicBezTo>
                <a:cubicBezTo>
                  <a:pt x="785956" y="379151"/>
                  <a:pt x="690090" y="334007"/>
                  <a:pt x="458881" y="369332"/>
                </a:cubicBezTo>
                <a:cubicBezTo>
                  <a:pt x="227672" y="404657"/>
                  <a:pt x="182355" y="361012"/>
                  <a:pt x="0" y="369332"/>
                </a:cubicBezTo>
                <a:cubicBezTo>
                  <a:pt x="-9046" y="220267"/>
                  <a:pt x="9986" y="87356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598376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a-DK" dirty="0"/>
              <a:t>Resultatmål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C5568D89-462A-4A68-935D-7430574CD5C2}"/>
              </a:ext>
            </a:extLst>
          </p:cNvPr>
          <p:cNvSpPr txBox="1"/>
          <p:nvPr/>
        </p:nvSpPr>
        <p:spPr>
          <a:xfrm>
            <a:off x="10639432" y="4604382"/>
            <a:ext cx="1419220" cy="369332"/>
          </a:xfrm>
          <a:custGeom>
            <a:avLst/>
            <a:gdLst>
              <a:gd name="connsiteX0" fmla="*/ 0 w 1419220"/>
              <a:gd name="connsiteY0" fmla="*/ 0 h 369332"/>
              <a:gd name="connsiteX1" fmla="*/ 458881 w 1419220"/>
              <a:gd name="connsiteY1" fmla="*/ 0 h 369332"/>
              <a:gd name="connsiteX2" fmla="*/ 917762 w 1419220"/>
              <a:gd name="connsiteY2" fmla="*/ 0 h 369332"/>
              <a:gd name="connsiteX3" fmla="*/ 1419220 w 1419220"/>
              <a:gd name="connsiteY3" fmla="*/ 0 h 369332"/>
              <a:gd name="connsiteX4" fmla="*/ 1419220 w 1419220"/>
              <a:gd name="connsiteY4" fmla="*/ 369332 h 369332"/>
              <a:gd name="connsiteX5" fmla="*/ 917762 w 1419220"/>
              <a:gd name="connsiteY5" fmla="*/ 369332 h 369332"/>
              <a:gd name="connsiteX6" fmla="*/ 430497 w 1419220"/>
              <a:gd name="connsiteY6" fmla="*/ 369332 h 369332"/>
              <a:gd name="connsiteX7" fmla="*/ 0 w 1419220"/>
              <a:gd name="connsiteY7" fmla="*/ 369332 h 369332"/>
              <a:gd name="connsiteX8" fmla="*/ 0 w 1419220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9220" h="369332" extrusionOk="0">
                <a:moveTo>
                  <a:pt x="0" y="0"/>
                </a:moveTo>
                <a:cubicBezTo>
                  <a:pt x="206592" y="-15530"/>
                  <a:pt x="255590" y="52981"/>
                  <a:pt x="458881" y="0"/>
                </a:cubicBezTo>
                <a:cubicBezTo>
                  <a:pt x="662172" y="-52981"/>
                  <a:pt x="733323" y="45644"/>
                  <a:pt x="917762" y="0"/>
                </a:cubicBezTo>
                <a:cubicBezTo>
                  <a:pt x="1102201" y="-45644"/>
                  <a:pt x="1226836" y="22174"/>
                  <a:pt x="1419220" y="0"/>
                </a:cubicBezTo>
                <a:cubicBezTo>
                  <a:pt x="1455575" y="100075"/>
                  <a:pt x="1376458" y="195042"/>
                  <a:pt x="1419220" y="369332"/>
                </a:cubicBezTo>
                <a:cubicBezTo>
                  <a:pt x="1254630" y="379283"/>
                  <a:pt x="1134835" y="352160"/>
                  <a:pt x="917762" y="369332"/>
                </a:cubicBezTo>
                <a:cubicBezTo>
                  <a:pt x="700689" y="386504"/>
                  <a:pt x="602405" y="351963"/>
                  <a:pt x="430497" y="369332"/>
                </a:cubicBezTo>
                <a:cubicBezTo>
                  <a:pt x="258589" y="386701"/>
                  <a:pt x="95359" y="352966"/>
                  <a:pt x="0" y="369332"/>
                </a:cubicBezTo>
                <a:cubicBezTo>
                  <a:pt x="-10072" y="269282"/>
                  <a:pt x="13245" y="10536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3834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a-DK" dirty="0"/>
              <a:t>Procesmål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33B43788-145E-4A6C-9ED1-565A516B4BAD}"/>
              </a:ext>
            </a:extLst>
          </p:cNvPr>
          <p:cNvSpPr txBox="1"/>
          <p:nvPr/>
        </p:nvSpPr>
        <p:spPr>
          <a:xfrm>
            <a:off x="1190637" y="4004216"/>
            <a:ext cx="216216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u="sng" dirty="0" err="1"/>
              <a:t>UC</a:t>
            </a:r>
            <a:r>
              <a:rPr lang="da-DK" u="sng" dirty="0"/>
              <a:t> Teknik</a:t>
            </a:r>
          </a:p>
          <a:p>
            <a:r>
              <a:rPr lang="da-DK" dirty="0" err="1"/>
              <a:t>UC</a:t>
            </a:r>
            <a:r>
              <a:rPr lang="da-DK" dirty="0"/>
              <a:t> ØST og </a:t>
            </a:r>
            <a:r>
              <a:rPr lang="da-DK" dirty="0" err="1"/>
              <a:t>UC</a:t>
            </a:r>
            <a:r>
              <a:rPr lang="da-DK" dirty="0"/>
              <a:t> VEST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FCBEF555-E774-401D-9F81-1478DBEB60DF}"/>
              </a:ext>
            </a:extLst>
          </p:cNvPr>
          <p:cNvSpPr txBox="1"/>
          <p:nvPr/>
        </p:nvSpPr>
        <p:spPr>
          <a:xfrm>
            <a:off x="3543294" y="4004217"/>
            <a:ext cx="216216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u="sng" dirty="0" err="1"/>
              <a:t>UC</a:t>
            </a:r>
            <a:r>
              <a:rPr lang="da-DK" u="sng" dirty="0"/>
              <a:t> Kamp</a:t>
            </a:r>
            <a:br>
              <a:rPr lang="da-DK" dirty="0"/>
            </a:br>
            <a:r>
              <a:rPr lang="da-DK" dirty="0"/>
              <a:t>Nyt </a:t>
            </a:r>
            <a:r>
              <a:rPr lang="da-DK" dirty="0" err="1"/>
              <a:t>Udviklings-Center</a:t>
            </a:r>
            <a:r>
              <a:rPr lang="da-DK" dirty="0"/>
              <a:t> på </a:t>
            </a:r>
            <a:r>
              <a:rPr lang="da-DK" dirty="0" err="1"/>
              <a:t>fyn</a:t>
            </a:r>
            <a:endParaRPr lang="da-DK" dirty="0"/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C8E04C64-3457-4078-BA89-53883779D8F9}"/>
              </a:ext>
            </a:extLst>
          </p:cNvPr>
          <p:cNvSpPr txBox="1"/>
          <p:nvPr/>
        </p:nvSpPr>
        <p:spPr>
          <a:xfrm>
            <a:off x="5895951" y="4004216"/>
            <a:ext cx="216216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u="sng" dirty="0"/>
              <a:t>Synergi</a:t>
            </a:r>
            <a:br>
              <a:rPr lang="da-DK" dirty="0"/>
            </a:br>
            <a:r>
              <a:rPr lang="da-DK" dirty="0"/>
              <a:t>Videreudvikle og implementere ”den røde tråd”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15D1491E-2AB0-4CE0-B70A-037CE0AB1E37}"/>
              </a:ext>
            </a:extLst>
          </p:cNvPr>
          <p:cNvSpPr txBox="1"/>
          <p:nvPr/>
        </p:nvSpPr>
        <p:spPr>
          <a:xfrm>
            <a:off x="8177228" y="4004216"/>
            <a:ext cx="216216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Tilpasset uddannelsesdiagram med ny adgangsgivende uddannelse</a:t>
            </a:r>
          </a:p>
        </p:txBody>
      </p:sp>
    </p:spTree>
    <p:extLst>
      <p:ext uri="{BB962C8B-B14F-4D97-AF65-F5344CB8AC3E}">
        <p14:creationId xmlns:p14="http://schemas.microsoft.com/office/powerpoint/2010/main" val="196040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8608A-304D-4701-9E87-D31037AF8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da-DK" sz="4000" dirty="0"/>
              <a:t>Udviklingscentre på teknik-siden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BBC24164-1812-4DBF-B93A-B6C81B07C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r>
              <a:rPr lang="en-US" sz="2000" dirty="0" err="1"/>
              <a:t>Proces</a:t>
            </a:r>
            <a:r>
              <a:rPr lang="en-US" sz="2000" dirty="0"/>
              <a:t> I gang med et </a:t>
            </a:r>
            <a:r>
              <a:rPr lang="en-US" sz="2000" dirty="0" err="1"/>
              <a:t>nyt</a:t>
            </a:r>
            <a:r>
              <a:rPr lang="en-US" sz="2000" dirty="0"/>
              <a:t> </a:t>
            </a:r>
            <a:r>
              <a:rPr lang="en-US" sz="2000" dirty="0" err="1"/>
              <a:t>koncept</a:t>
            </a:r>
            <a:r>
              <a:rPr lang="en-US" sz="2000" dirty="0"/>
              <a:t> I </a:t>
            </a:r>
            <a:r>
              <a:rPr lang="en-US" sz="2000" dirty="0" err="1"/>
              <a:t>samarbejde</a:t>
            </a:r>
            <a:r>
              <a:rPr lang="en-US" sz="2000" dirty="0"/>
              <a:t> med </a:t>
            </a:r>
            <a:r>
              <a:rPr lang="en-US" sz="2000" dirty="0" err="1"/>
              <a:t>teknikker</a:t>
            </a:r>
            <a:r>
              <a:rPr lang="en-US" sz="2000" dirty="0"/>
              <a:t> </a:t>
            </a:r>
            <a:r>
              <a:rPr lang="en-US" sz="2000" dirty="0" err="1"/>
              <a:t>klubberne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Gøre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forskel</a:t>
            </a:r>
            <a:r>
              <a:rPr lang="en-US" sz="2000" dirty="0"/>
              <a:t> for hele Teknik Danmark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STARWIKI">
            <a:extLst>
              <a:ext uri="{FF2B5EF4-FFF2-40B4-BE49-F238E27FC236}">
                <a16:creationId xmlns:a16="http://schemas.microsoft.com/office/drawing/2014/main" id="{DDB0D012-408B-4B08-85CF-0DD24665B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" r="2" b="2"/>
          <a:stretch/>
        </p:blipFill>
        <p:spPr bwMode="auto">
          <a:xfrm>
            <a:off x="5183500" y="1904282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294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D9DA4-1178-4013-917E-034272855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da-DK" sz="4000" dirty="0"/>
              <a:t>Udviklingscentre på kamp-siden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9BBF4A-4693-44A5-9B31-9A9EFB01D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r>
              <a:rPr lang="da-DK" sz="2000" dirty="0"/>
              <a:t>Nyt </a:t>
            </a:r>
            <a:r>
              <a:rPr lang="da-DK" sz="2000" dirty="0" err="1"/>
              <a:t>UdviklingsCenter</a:t>
            </a:r>
            <a:r>
              <a:rPr lang="da-DK" sz="2000" dirty="0"/>
              <a:t> på </a:t>
            </a:r>
            <a:r>
              <a:rPr lang="da-DK" sz="2000" dirty="0" err="1"/>
              <a:t>fyn</a:t>
            </a:r>
            <a:endParaRPr lang="da-DK" sz="2000" dirty="0"/>
          </a:p>
          <a:p>
            <a:r>
              <a:rPr lang="da-DK" sz="2000" dirty="0"/>
              <a:t>Opkvalificering af nuværende centre</a:t>
            </a:r>
          </a:p>
          <a:p>
            <a:r>
              <a:rPr lang="da-DK" sz="2000" dirty="0"/>
              <a:t>Mødes på tværs af  centre – erfaringsudveksling</a:t>
            </a:r>
          </a:p>
          <a:p>
            <a:r>
              <a:rPr lang="da-DK" sz="2000" dirty="0"/>
              <a:t>Flere kadetter i </a:t>
            </a:r>
            <a:r>
              <a:rPr lang="da-DK" sz="2000" dirty="0" err="1"/>
              <a:t>UC</a:t>
            </a:r>
            <a:r>
              <a:rPr lang="da-DK" sz="2000" dirty="0"/>
              <a:t> (Dialog mellem klubtrænere og </a:t>
            </a:r>
            <a:r>
              <a:rPr lang="da-DK" sz="2000" dirty="0" err="1"/>
              <a:t>UC</a:t>
            </a:r>
            <a:r>
              <a:rPr lang="da-DK" sz="2000" dirty="0"/>
              <a:t> trænere, mhp. rekruttering)</a:t>
            </a:r>
          </a:p>
        </p:txBody>
      </p:sp>
      <p:pic>
        <p:nvPicPr>
          <p:cNvPr id="1026" name="Picture 2" descr="Danmarkskort">
            <a:extLst>
              <a:ext uri="{FF2B5EF4-FFF2-40B4-BE49-F238E27FC236}">
                <a16:creationId xmlns:a16="http://schemas.microsoft.com/office/drawing/2014/main" id="{218382AE-61C6-4ACA-BBD4-2157DA911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6"/>
          <a:stretch/>
        </p:blipFill>
        <p:spPr bwMode="auto">
          <a:xfrm>
            <a:off x="5010387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jerne: 5 takker 3">
            <a:extLst>
              <a:ext uri="{FF2B5EF4-FFF2-40B4-BE49-F238E27FC236}">
                <a16:creationId xmlns:a16="http://schemas.microsoft.com/office/drawing/2014/main" id="{261D36E9-AB72-40F6-9F03-C34F91B262FA}"/>
              </a:ext>
            </a:extLst>
          </p:cNvPr>
          <p:cNvSpPr/>
          <p:nvPr/>
        </p:nvSpPr>
        <p:spPr>
          <a:xfrm>
            <a:off x="6737827" y="3607780"/>
            <a:ext cx="370703" cy="30557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Stjerne: 5 takker 6">
            <a:extLst>
              <a:ext uri="{FF2B5EF4-FFF2-40B4-BE49-F238E27FC236}">
                <a16:creationId xmlns:a16="http://schemas.microsoft.com/office/drawing/2014/main" id="{B13072F2-EFF5-4C51-9D90-6E1619FC1ADB}"/>
              </a:ext>
            </a:extLst>
          </p:cNvPr>
          <p:cNvSpPr/>
          <p:nvPr/>
        </p:nvSpPr>
        <p:spPr>
          <a:xfrm>
            <a:off x="8415840" y="4757351"/>
            <a:ext cx="370703" cy="30557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Stjerne: 5 takker 7">
            <a:extLst>
              <a:ext uri="{FF2B5EF4-FFF2-40B4-BE49-F238E27FC236}">
                <a16:creationId xmlns:a16="http://schemas.microsoft.com/office/drawing/2014/main" id="{45F5C98A-81B9-49AF-A732-7083B80E4704}"/>
              </a:ext>
            </a:extLst>
          </p:cNvPr>
          <p:cNvSpPr/>
          <p:nvPr/>
        </p:nvSpPr>
        <p:spPr>
          <a:xfrm>
            <a:off x="8028661" y="3123424"/>
            <a:ext cx="370703" cy="30557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Stjerne: 5 takker 8">
            <a:extLst>
              <a:ext uri="{FF2B5EF4-FFF2-40B4-BE49-F238E27FC236}">
                <a16:creationId xmlns:a16="http://schemas.microsoft.com/office/drawing/2014/main" id="{56E3FCF1-DD37-4986-BEC6-F5D62CBBA7DE}"/>
              </a:ext>
            </a:extLst>
          </p:cNvPr>
          <p:cNvSpPr/>
          <p:nvPr/>
        </p:nvSpPr>
        <p:spPr>
          <a:xfrm>
            <a:off x="10882755" y="4053788"/>
            <a:ext cx="370703" cy="30557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Stjerne: 5 takker 9">
            <a:extLst>
              <a:ext uri="{FF2B5EF4-FFF2-40B4-BE49-F238E27FC236}">
                <a16:creationId xmlns:a16="http://schemas.microsoft.com/office/drawing/2014/main" id="{2E7AF1B7-C953-43D5-893D-44D9D40A0B4F}"/>
              </a:ext>
            </a:extLst>
          </p:cNvPr>
          <p:cNvSpPr/>
          <p:nvPr/>
        </p:nvSpPr>
        <p:spPr>
          <a:xfrm>
            <a:off x="11071155" y="3901000"/>
            <a:ext cx="370703" cy="30557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Stjerne: 5 takker 10">
            <a:extLst>
              <a:ext uri="{FF2B5EF4-FFF2-40B4-BE49-F238E27FC236}">
                <a16:creationId xmlns:a16="http://schemas.microsoft.com/office/drawing/2014/main" id="{72016ECD-D17F-46FD-ABDF-50D3A363A4A3}"/>
              </a:ext>
            </a:extLst>
          </p:cNvPr>
          <p:cNvSpPr/>
          <p:nvPr/>
        </p:nvSpPr>
        <p:spPr>
          <a:xfrm>
            <a:off x="7273660" y="4090087"/>
            <a:ext cx="370703" cy="30557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8E865AE5-8021-48A5-93FC-2EB7A34156E7}"/>
              </a:ext>
            </a:extLst>
          </p:cNvPr>
          <p:cNvCxnSpPr/>
          <p:nvPr/>
        </p:nvCxnSpPr>
        <p:spPr>
          <a:xfrm flipV="1">
            <a:off x="6923178" y="3276212"/>
            <a:ext cx="1290834" cy="4843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673D9807-4C6A-4DDE-A01A-BD4DD6F346FF}"/>
              </a:ext>
            </a:extLst>
          </p:cNvPr>
          <p:cNvCxnSpPr>
            <a:cxnSpLocks/>
          </p:cNvCxnSpPr>
          <p:nvPr/>
        </p:nvCxnSpPr>
        <p:spPr>
          <a:xfrm flipV="1">
            <a:off x="7481290" y="3392148"/>
            <a:ext cx="721184" cy="8507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4E8C1568-91CE-4E7A-806C-EE5FB6089129}"/>
              </a:ext>
            </a:extLst>
          </p:cNvPr>
          <p:cNvCxnSpPr>
            <a:cxnSpLocks/>
          </p:cNvCxnSpPr>
          <p:nvPr/>
        </p:nvCxnSpPr>
        <p:spPr>
          <a:xfrm flipH="1" flipV="1">
            <a:off x="6983062" y="3817511"/>
            <a:ext cx="475950" cy="4686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Stjerne: 5 takker 15">
            <a:extLst>
              <a:ext uri="{FF2B5EF4-FFF2-40B4-BE49-F238E27FC236}">
                <a16:creationId xmlns:a16="http://schemas.microsoft.com/office/drawing/2014/main" id="{6CBEBF38-DD53-4380-BA31-93CF211C22A0}"/>
              </a:ext>
            </a:extLst>
          </p:cNvPr>
          <p:cNvSpPr/>
          <p:nvPr/>
        </p:nvSpPr>
        <p:spPr>
          <a:xfrm>
            <a:off x="5808117" y="4533899"/>
            <a:ext cx="370703" cy="30557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32DCC903-C979-47E0-AEAD-4AFB401D0EED}"/>
              </a:ext>
            </a:extLst>
          </p:cNvPr>
          <p:cNvCxnSpPr>
            <a:cxnSpLocks/>
          </p:cNvCxnSpPr>
          <p:nvPr/>
        </p:nvCxnSpPr>
        <p:spPr>
          <a:xfrm flipV="1">
            <a:off x="5977575" y="4242875"/>
            <a:ext cx="1459849" cy="5418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72EFBF44-5D60-41FA-94FB-3CE710A35DDB}"/>
              </a:ext>
            </a:extLst>
          </p:cNvPr>
          <p:cNvCxnSpPr>
            <a:cxnSpLocks/>
          </p:cNvCxnSpPr>
          <p:nvPr/>
        </p:nvCxnSpPr>
        <p:spPr>
          <a:xfrm flipV="1">
            <a:off x="6047569" y="3779365"/>
            <a:ext cx="923955" cy="8723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094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usker du den røde tråd? | mymind">
            <a:extLst>
              <a:ext uri="{FF2B5EF4-FFF2-40B4-BE49-F238E27FC236}">
                <a16:creationId xmlns:a16="http://schemas.microsoft.com/office/drawing/2014/main" id="{44CB6B40-8492-41F7-ADFB-EFE89A6FC4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3"/>
          <a:stretch/>
        </p:blipFill>
        <p:spPr bwMode="auto">
          <a:xfrm>
            <a:off x="-1" y="10"/>
            <a:ext cx="12192001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D1ACC1-7C9A-4CCB-9394-F5CCB65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r>
              <a:rPr lang="da-DK" sz="4000" dirty="0">
                <a:solidFill>
                  <a:srgbClr val="000000"/>
                </a:solidFill>
              </a:rPr>
              <a:t>Synergi – den røde tråd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8CC872-4E30-41D0-8EAC-7D5124E02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1779" y="4946443"/>
            <a:ext cx="4926411" cy="1911547"/>
          </a:xfrm>
        </p:spPr>
        <p:txBody>
          <a:bodyPr anchor="ctr">
            <a:normAutofit lnSpcReduction="10000"/>
          </a:bodyPr>
          <a:lstStyle/>
          <a:p>
            <a:r>
              <a:rPr lang="da-DK" sz="1800" dirty="0">
                <a:solidFill>
                  <a:srgbClr val="000000"/>
                </a:solidFill>
              </a:rPr>
              <a:t>Arbejdsgruppe med repræsentanter fra kamp og teknik (politisk og udførende)</a:t>
            </a:r>
          </a:p>
          <a:p>
            <a:r>
              <a:rPr lang="da-DK" sz="1800" dirty="0">
                <a:solidFill>
                  <a:srgbClr val="000000"/>
                </a:solidFill>
              </a:rPr>
              <a:t>Optimering af ”den røde tråd” – fra klub til </a:t>
            </a:r>
            <a:r>
              <a:rPr lang="da-DK" sz="1800" dirty="0" err="1">
                <a:solidFill>
                  <a:srgbClr val="000000"/>
                </a:solidFill>
              </a:rPr>
              <a:t>UC</a:t>
            </a:r>
            <a:r>
              <a:rPr lang="da-DK" sz="1800" dirty="0">
                <a:solidFill>
                  <a:srgbClr val="000000"/>
                </a:solidFill>
              </a:rPr>
              <a:t> til Landshold</a:t>
            </a:r>
          </a:p>
          <a:p>
            <a:r>
              <a:rPr lang="da-DK" sz="1800" dirty="0">
                <a:solidFill>
                  <a:srgbClr val="000000"/>
                </a:solidFill>
              </a:rPr>
              <a:t>Indsats for at strømline </a:t>
            </a:r>
            <a:r>
              <a:rPr lang="da-DK" sz="1800" dirty="0" err="1">
                <a:solidFill>
                  <a:srgbClr val="000000"/>
                </a:solidFill>
              </a:rPr>
              <a:t>UC</a:t>
            </a:r>
            <a:r>
              <a:rPr lang="da-DK" sz="1800" dirty="0">
                <a:solidFill>
                  <a:srgbClr val="000000"/>
                </a:solidFill>
              </a:rPr>
              <a:t> tankegangen (talentforståelse, træningsmængde, træningsfokus, mm.)</a:t>
            </a:r>
          </a:p>
          <a:p>
            <a:endParaRPr lang="da-DK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07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F9846-DE47-4013-B5F7-43FA50B99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250"/>
            <a:ext cx="9144000" cy="681038"/>
          </a:xfrm>
        </p:spPr>
        <p:txBody>
          <a:bodyPr>
            <a:normAutofit fontScale="90000"/>
          </a:bodyPr>
          <a:lstStyle/>
          <a:p>
            <a:r>
              <a:rPr lang="da-DK" sz="4400" dirty="0"/>
              <a:t>Børn- og ungefastholdelse</a:t>
            </a:r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9F4CF0B7-6108-4DE5-9F97-C2665001E128}"/>
              </a:ext>
            </a:extLst>
          </p:cNvPr>
          <p:cNvCxnSpPr/>
          <p:nvPr/>
        </p:nvCxnSpPr>
        <p:spPr>
          <a:xfrm>
            <a:off x="352425" y="304800"/>
            <a:ext cx="0" cy="6372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978DFFA7-6238-4492-B247-D1EC14A79BEA}"/>
              </a:ext>
            </a:extLst>
          </p:cNvPr>
          <p:cNvCxnSpPr>
            <a:cxnSpLocks/>
          </p:cNvCxnSpPr>
          <p:nvPr/>
        </p:nvCxnSpPr>
        <p:spPr>
          <a:xfrm flipV="1">
            <a:off x="619125" y="304800"/>
            <a:ext cx="0" cy="63984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kstfelt 10">
            <a:extLst>
              <a:ext uri="{FF2B5EF4-FFF2-40B4-BE49-F238E27FC236}">
                <a16:creationId xmlns:a16="http://schemas.microsoft.com/office/drawing/2014/main" id="{E9E183E2-385F-485E-8518-9BFBEC6E5DAA}"/>
              </a:ext>
            </a:extLst>
          </p:cNvPr>
          <p:cNvSpPr txBox="1"/>
          <p:nvPr/>
        </p:nvSpPr>
        <p:spPr>
          <a:xfrm>
            <a:off x="100026" y="2413337"/>
            <a:ext cx="3428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Hvordan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8C885A14-AB1A-4F7B-A57E-610E5C5F3CC0}"/>
              </a:ext>
            </a:extLst>
          </p:cNvPr>
          <p:cNvSpPr txBox="1"/>
          <p:nvPr/>
        </p:nvSpPr>
        <p:spPr>
          <a:xfrm>
            <a:off x="619125" y="2413336"/>
            <a:ext cx="3428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Hvor</a:t>
            </a:r>
            <a:br>
              <a:rPr lang="da-DK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da-DK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905BD772-9C90-4036-8F20-3DE2293E23DA}"/>
              </a:ext>
            </a:extLst>
          </p:cNvPr>
          <p:cNvSpPr txBox="1"/>
          <p:nvPr/>
        </p:nvSpPr>
        <p:spPr>
          <a:xfrm>
            <a:off x="4686300" y="1181100"/>
            <a:ext cx="2819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Glade børn og unge der udvikler sig som mennesker og udøvere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824EF826-776F-4A25-AA68-985E1388A19C}"/>
              </a:ext>
            </a:extLst>
          </p:cNvPr>
          <p:cNvSpPr txBox="1"/>
          <p:nvPr/>
        </p:nvSpPr>
        <p:spPr>
          <a:xfrm>
            <a:off x="2714625" y="2413336"/>
            <a:ext cx="2819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Vækst – flere medlemmer fastholdes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4B3EF0BC-9200-4B38-A3F7-F31D178562D1}"/>
              </a:ext>
            </a:extLst>
          </p:cNvPr>
          <p:cNvSpPr txBox="1"/>
          <p:nvPr/>
        </p:nvSpPr>
        <p:spPr>
          <a:xfrm>
            <a:off x="6438913" y="2413336"/>
            <a:ext cx="2819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Tilfredshedsmåling vha. quiz, kvalitativ for 7-12 år og kvantitativ for 13-25 år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82BE1CF2-1D90-49D0-AE8B-9FBD7D312437}"/>
              </a:ext>
            </a:extLst>
          </p:cNvPr>
          <p:cNvSpPr txBox="1"/>
          <p:nvPr/>
        </p:nvSpPr>
        <p:spPr>
          <a:xfrm>
            <a:off x="10820342" y="1458099"/>
            <a:ext cx="981065" cy="369332"/>
          </a:xfrm>
          <a:custGeom>
            <a:avLst/>
            <a:gdLst>
              <a:gd name="connsiteX0" fmla="*/ 0 w 981065"/>
              <a:gd name="connsiteY0" fmla="*/ 0 h 369332"/>
              <a:gd name="connsiteX1" fmla="*/ 470911 w 981065"/>
              <a:gd name="connsiteY1" fmla="*/ 0 h 369332"/>
              <a:gd name="connsiteX2" fmla="*/ 981065 w 981065"/>
              <a:gd name="connsiteY2" fmla="*/ 0 h 369332"/>
              <a:gd name="connsiteX3" fmla="*/ 981065 w 981065"/>
              <a:gd name="connsiteY3" fmla="*/ 369332 h 369332"/>
              <a:gd name="connsiteX4" fmla="*/ 490533 w 981065"/>
              <a:gd name="connsiteY4" fmla="*/ 369332 h 369332"/>
              <a:gd name="connsiteX5" fmla="*/ 0 w 981065"/>
              <a:gd name="connsiteY5" fmla="*/ 369332 h 369332"/>
              <a:gd name="connsiteX6" fmla="*/ 0 w 981065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1065" h="369332" extrusionOk="0">
                <a:moveTo>
                  <a:pt x="0" y="0"/>
                </a:moveTo>
                <a:cubicBezTo>
                  <a:pt x="123533" y="-42256"/>
                  <a:pt x="367977" y="48531"/>
                  <a:pt x="470911" y="0"/>
                </a:cubicBezTo>
                <a:cubicBezTo>
                  <a:pt x="573845" y="-48531"/>
                  <a:pt x="753582" y="33640"/>
                  <a:pt x="981065" y="0"/>
                </a:cubicBezTo>
                <a:cubicBezTo>
                  <a:pt x="982377" y="172753"/>
                  <a:pt x="946414" y="211579"/>
                  <a:pt x="981065" y="369332"/>
                </a:cubicBezTo>
                <a:cubicBezTo>
                  <a:pt x="821506" y="390401"/>
                  <a:pt x="589485" y="327256"/>
                  <a:pt x="490533" y="369332"/>
                </a:cubicBezTo>
                <a:cubicBezTo>
                  <a:pt x="391581" y="411408"/>
                  <a:pt x="135957" y="363470"/>
                  <a:pt x="0" y="369332"/>
                </a:cubicBezTo>
                <a:cubicBezTo>
                  <a:pt x="-10115" y="185699"/>
                  <a:pt x="7698" y="9405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0810495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a-DK" dirty="0"/>
              <a:t>EFFEKT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A8897600-D5F4-413A-9641-BFFA06B408CF}"/>
              </a:ext>
            </a:extLst>
          </p:cNvPr>
          <p:cNvSpPr txBox="1"/>
          <p:nvPr/>
        </p:nvSpPr>
        <p:spPr>
          <a:xfrm>
            <a:off x="10668000" y="2652829"/>
            <a:ext cx="1419220" cy="369332"/>
          </a:xfrm>
          <a:custGeom>
            <a:avLst/>
            <a:gdLst>
              <a:gd name="connsiteX0" fmla="*/ 0 w 1419220"/>
              <a:gd name="connsiteY0" fmla="*/ 0 h 369332"/>
              <a:gd name="connsiteX1" fmla="*/ 430497 w 1419220"/>
              <a:gd name="connsiteY1" fmla="*/ 0 h 369332"/>
              <a:gd name="connsiteX2" fmla="*/ 860993 w 1419220"/>
              <a:gd name="connsiteY2" fmla="*/ 0 h 369332"/>
              <a:gd name="connsiteX3" fmla="*/ 1419220 w 1419220"/>
              <a:gd name="connsiteY3" fmla="*/ 0 h 369332"/>
              <a:gd name="connsiteX4" fmla="*/ 1419220 w 1419220"/>
              <a:gd name="connsiteY4" fmla="*/ 369332 h 369332"/>
              <a:gd name="connsiteX5" fmla="*/ 946147 w 1419220"/>
              <a:gd name="connsiteY5" fmla="*/ 369332 h 369332"/>
              <a:gd name="connsiteX6" fmla="*/ 458881 w 1419220"/>
              <a:gd name="connsiteY6" fmla="*/ 369332 h 369332"/>
              <a:gd name="connsiteX7" fmla="*/ 0 w 1419220"/>
              <a:gd name="connsiteY7" fmla="*/ 369332 h 369332"/>
              <a:gd name="connsiteX8" fmla="*/ 0 w 1419220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9220" h="369332" extrusionOk="0">
                <a:moveTo>
                  <a:pt x="0" y="0"/>
                </a:moveTo>
                <a:cubicBezTo>
                  <a:pt x="197678" y="-8538"/>
                  <a:pt x="251420" y="19112"/>
                  <a:pt x="430497" y="0"/>
                </a:cubicBezTo>
                <a:cubicBezTo>
                  <a:pt x="609574" y="-19112"/>
                  <a:pt x="689509" y="11468"/>
                  <a:pt x="860993" y="0"/>
                </a:cubicBezTo>
                <a:cubicBezTo>
                  <a:pt x="1032477" y="-11468"/>
                  <a:pt x="1229095" y="24638"/>
                  <a:pt x="1419220" y="0"/>
                </a:cubicBezTo>
                <a:cubicBezTo>
                  <a:pt x="1455418" y="93741"/>
                  <a:pt x="1393703" y="212345"/>
                  <a:pt x="1419220" y="369332"/>
                </a:cubicBezTo>
                <a:cubicBezTo>
                  <a:pt x="1215208" y="396419"/>
                  <a:pt x="1106338" y="359513"/>
                  <a:pt x="946147" y="369332"/>
                </a:cubicBezTo>
                <a:cubicBezTo>
                  <a:pt x="785956" y="379151"/>
                  <a:pt x="690090" y="334007"/>
                  <a:pt x="458881" y="369332"/>
                </a:cubicBezTo>
                <a:cubicBezTo>
                  <a:pt x="227672" y="404657"/>
                  <a:pt x="182355" y="361012"/>
                  <a:pt x="0" y="369332"/>
                </a:cubicBezTo>
                <a:cubicBezTo>
                  <a:pt x="-9046" y="220267"/>
                  <a:pt x="9986" y="87356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598376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a-DK" dirty="0"/>
              <a:t>Resultatmål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C5568D89-462A-4A68-935D-7430574CD5C2}"/>
              </a:ext>
            </a:extLst>
          </p:cNvPr>
          <p:cNvSpPr txBox="1"/>
          <p:nvPr/>
        </p:nvSpPr>
        <p:spPr>
          <a:xfrm>
            <a:off x="10601265" y="4544429"/>
            <a:ext cx="1419220" cy="369332"/>
          </a:xfrm>
          <a:custGeom>
            <a:avLst/>
            <a:gdLst>
              <a:gd name="connsiteX0" fmla="*/ 0 w 1419220"/>
              <a:gd name="connsiteY0" fmla="*/ 0 h 369332"/>
              <a:gd name="connsiteX1" fmla="*/ 458881 w 1419220"/>
              <a:gd name="connsiteY1" fmla="*/ 0 h 369332"/>
              <a:gd name="connsiteX2" fmla="*/ 917762 w 1419220"/>
              <a:gd name="connsiteY2" fmla="*/ 0 h 369332"/>
              <a:gd name="connsiteX3" fmla="*/ 1419220 w 1419220"/>
              <a:gd name="connsiteY3" fmla="*/ 0 h 369332"/>
              <a:gd name="connsiteX4" fmla="*/ 1419220 w 1419220"/>
              <a:gd name="connsiteY4" fmla="*/ 369332 h 369332"/>
              <a:gd name="connsiteX5" fmla="*/ 917762 w 1419220"/>
              <a:gd name="connsiteY5" fmla="*/ 369332 h 369332"/>
              <a:gd name="connsiteX6" fmla="*/ 430497 w 1419220"/>
              <a:gd name="connsiteY6" fmla="*/ 369332 h 369332"/>
              <a:gd name="connsiteX7" fmla="*/ 0 w 1419220"/>
              <a:gd name="connsiteY7" fmla="*/ 369332 h 369332"/>
              <a:gd name="connsiteX8" fmla="*/ 0 w 1419220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9220" h="369332" extrusionOk="0">
                <a:moveTo>
                  <a:pt x="0" y="0"/>
                </a:moveTo>
                <a:cubicBezTo>
                  <a:pt x="206592" y="-15530"/>
                  <a:pt x="255590" y="52981"/>
                  <a:pt x="458881" y="0"/>
                </a:cubicBezTo>
                <a:cubicBezTo>
                  <a:pt x="662172" y="-52981"/>
                  <a:pt x="733323" y="45644"/>
                  <a:pt x="917762" y="0"/>
                </a:cubicBezTo>
                <a:cubicBezTo>
                  <a:pt x="1102201" y="-45644"/>
                  <a:pt x="1226836" y="22174"/>
                  <a:pt x="1419220" y="0"/>
                </a:cubicBezTo>
                <a:cubicBezTo>
                  <a:pt x="1455575" y="100075"/>
                  <a:pt x="1376458" y="195042"/>
                  <a:pt x="1419220" y="369332"/>
                </a:cubicBezTo>
                <a:cubicBezTo>
                  <a:pt x="1254630" y="379283"/>
                  <a:pt x="1134835" y="352160"/>
                  <a:pt x="917762" y="369332"/>
                </a:cubicBezTo>
                <a:cubicBezTo>
                  <a:pt x="700689" y="386504"/>
                  <a:pt x="602405" y="351963"/>
                  <a:pt x="430497" y="369332"/>
                </a:cubicBezTo>
                <a:cubicBezTo>
                  <a:pt x="258589" y="386701"/>
                  <a:pt x="95359" y="352966"/>
                  <a:pt x="0" y="369332"/>
                </a:cubicBezTo>
                <a:cubicBezTo>
                  <a:pt x="-10072" y="269282"/>
                  <a:pt x="13245" y="10536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3834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a-DK" dirty="0"/>
              <a:t>Procesmål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33B43788-145E-4A6C-9ED1-565A516B4BAD}"/>
              </a:ext>
            </a:extLst>
          </p:cNvPr>
          <p:cNvSpPr txBox="1"/>
          <p:nvPr/>
        </p:nvSpPr>
        <p:spPr>
          <a:xfrm>
            <a:off x="1190637" y="4004217"/>
            <a:ext cx="216216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Ny konkurrencestruktur med fokus på trivsel og aldersrelateret udvikling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FCBEF555-E774-401D-9F81-1478DBEB60DF}"/>
              </a:ext>
            </a:extLst>
          </p:cNvPr>
          <p:cNvSpPr txBox="1"/>
          <p:nvPr/>
        </p:nvSpPr>
        <p:spPr>
          <a:xfrm>
            <a:off x="3543294" y="4004217"/>
            <a:ext cx="216216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Ungeråd der repræsenterer de unge i forbundet -&gt; identificere attraktive tiltag for deres målgruppe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C8E04C64-3457-4078-BA89-53883779D8F9}"/>
              </a:ext>
            </a:extLst>
          </p:cNvPr>
          <p:cNvSpPr txBox="1"/>
          <p:nvPr/>
        </p:nvSpPr>
        <p:spPr>
          <a:xfrm>
            <a:off x="5895951" y="4004216"/>
            <a:ext cx="216216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Opdateret uddannelsesdiagram med tidssvarende indhold som giver gode trænere og ledere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15D1491E-2AB0-4CE0-B70A-037CE0AB1E37}"/>
              </a:ext>
            </a:extLst>
          </p:cNvPr>
          <p:cNvSpPr txBox="1"/>
          <p:nvPr/>
        </p:nvSpPr>
        <p:spPr>
          <a:xfrm>
            <a:off x="8248608" y="3990431"/>
            <a:ext cx="216216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Get2sport udvides så vi rekrutterer endnu flere børn og unge fra socialbelastede områder</a:t>
            </a:r>
          </a:p>
        </p:txBody>
      </p:sp>
    </p:spTree>
    <p:extLst>
      <p:ext uri="{BB962C8B-B14F-4D97-AF65-F5344CB8AC3E}">
        <p14:creationId xmlns:p14="http://schemas.microsoft.com/office/powerpoint/2010/main" val="282566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ddannelse | Dansk Metal">
            <a:extLst>
              <a:ext uri="{FF2B5EF4-FFF2-40B4-BE49-F238E27FC236}">
                <a16:creationId xmlns:a16="http://schemas.microsoft.com/office/drawing/2014/main" id="{EAED7962-7318-4F89-B938-3A39127E7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0" r="28565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0C0AC16-5889-48A1-A5ED-FDF9FC0E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000000"/>
                </a:solidFill>
              </a:rPr>
              <a:t>Uddannelser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9F83234-BC88-433A-8C7D-F60D44297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endParaRPr lang="da-DK" sz="2000" dirty="0">
              <a:solidFill>
                <a:srgbClr val="000000"/>
              </a:solidFill>
            </a:endParaRPr>
          </a:p>
          <a:p>
            <a:r>
              <a:rPr lang="da-DK" sz="2000" dirty="0">
                <a:solidFill>
                  <a:srgbClr val="000000"/>
                </a:solidFill>
              </a:rPr>
              <a:t>Elitetræner uddannelse (</a:t>
            </a:r>
            <a:r>
              <a:rPr lang="da-DK" sz="2000" dirty="0" err="1">
                <a:solidFill>
                  <a:srgbClr val="000000"/>
                </a:solidFill>
              </a:rPr>
              <a:t>ETU</a:t>
            </a:r>
            <a:r>
              <a:rPr lang="da-DK" sz="2000" dirty="0">
                <a:solidFill>
                  <a:srgbClr val="000000"/>
                </a:solidFill>
              </a:rPr>
              <a:t>) som adgangsgivende uddannelse til Diplomtræneren</a:t>
            </a:r>
          </a:p>
          <a:p>
            <a:r>
              <a:rPr lang="da-DK" sz="2000" dirty="0">
                <a:solidFill>
                  <a:srgbClr val="000000"/>
                </a:solidFill>
              </a:rPr>
              <a:t>Uddannelsesplaner med de trænere i </a:t>
            </a:r>
            <a:r>
              <a:rPr lang="da-DK" sz="2000" dirty="0" err="1">
                <a:solidFill>
                  <a:srgbClr val="000000"/>
                </a:solidFill>
              </a:rPr>
              <a:t>UC</a:t>
            </a:r>
            <a:r>
              <a:rPr lang="da-DK" sz="2000" dirty="0">
                <a:solidFill>
                  <a:srgbClr val="000000"/>
                </a:solidFill>
              </a:rPr>
              <a:t> som ikke er diplomtræner</a:t>
            </a:r>
          </a:p>
        </p:txBody>
      </p:sp>
    </p:spTree>
    <p:extLst>
      <p:ext uri="{BB962C8B-B14F-4D97-AF65-F5344CB8AC3E}">
        <p14:creationId xmlns:p14="http://schemas.microsoft.com/office/powerpoint/2010/main" val="421016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C759D4-0C62-411D-8FF7-23A24053A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>
            <a:normAutofit fontScale="90000"/>
          </a:bodyPr>
          <a:lstStyle/>
          <a:p>
            <a:r>
              <a:rPr lang="da-DK" dirty="0"/>
              <a:t>Glade børn og unge der fastholder taekwondo</a:t>
            </a:r>
          </a:p>
        </p:txBody>
      </p:sp>
      <p:sp>
        <p:nvSpPr>
          <p:cNvPr id="73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arhus Syd Taekwondo laver særligt hold for flygtninge">
            <a:extLst>
              <a:ext uri="{FF2B5EF4-FFF2-40B4-BE49-F238E27FC236}">
                <a16:creationId xmlns:a16="http://schemas.microsoft.com/office/drawing/2014/main" id="{5E2D095F-A696-431E-8E0B-6BA81C53D5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r="6249" b="2"/>
          <a:stretch/>
        </p:blipFill>
        <p:spPr bwMode="auto">
          <a:xfrm>
            <a:off x="835153" y="2002117"/>
            <a:ext cx="6215794" cy="417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90927F-4D01-49C0-A9BA-8FD889586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anchor="ctr">
            <a:normAutofit/>
          </a:bodyPr>
          <a:lstStyle/>
          <a:p>
            <a:r>
              <a:rPr lang="da-DK" sz="2000" dirty="0"/>
              <a:t>Synes træningen er sjov og udviklende</a:t>
            </a:r>
          </a:p>
          <a:p>
            <a:r>
              <a:rPr lang="da-DK" sz="2000" dirty="0"/>
              <a:t>Synes konkurrencerne er gode oplevelser</a:t>
            </a:r>
          </a:p>
          <a:p>
            <a:r>
              <a:rPr lang="da-DK" sz="2000" dirty="0"/>
              <a:t>Udvikler sig som menneske og som taekwondo udøver</a:t>
            </a:r>
          </a:p>
          <a:p>
            <a:endParaRPr lang="da-DK" sz="2000" dirty="0"/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373005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800B02-5143-4575-B686-E790263B7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Ny alders</a:t>
            </a:r>
            <a:r>
              <a:rPr lang="da-DK" sz="4800" dirty="0">
                <a:solidFill>
                  <a:srgbClr val="FFFFFF"/>
                </a:solidFill>
              </a:rPr>
              <a:t>relateret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konkurrencestruktur</a:t>
            </a:r>
            <a:endParaRPr lang="en-US" sz="4800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641E7684-0091-4F89-8FC9-A7B2FADA5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0482" y="2426818"/>
            <a:ext cx="3238086" cy="3997637"/>
          </a:xfrm>
          <a:prstGeom prst="rect">
            <a:avLst/>
          </a:prstGeom>
        </p:spPr>
      </p:pic>
      <p:cxnSp>
        <p:nvCxnSpPr>
          <p:cNvPr id="20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>
            <a:extLst>
              <a:ext uri="{FF2B5EF4-FFF2-40B4-BE49-F238E27FC236}">
                <a16:creationId xmlns:a16="http://schemas.microsoft.com/office/drawing/2014/main" id="{52C0B636-2C7E-4D9B-BA1A-A4576BCBD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8204" y="2426818"/>
            <a:ext cx="4089654" cy="3997637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635D9AA8-3CCC-427B-B6F4-DBD95B3A5BBE}"/>
              </a:ext>
            </a:extLst>
          </p:cNvPr>
          <p:cNvSpPr/>
          <p:nvPr/>
        </p:nvSpPr>
        <p:spPr>
          <a:xfrm>
            <a:off x="7128204" y="2879124"/>
            <a:ext cx="397061" cy="667265"/>
          </a:xfrm>
          <a:prstGeom prst="rect">
            <a:avLst/>
          </a:prstGeom>
          <a:solidFill>
            <a:srgbClr val="DDDDD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0659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15D3F3-6BBE-4F5B-B58E-913AD369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Ungeråd</a:t>
            </a:r>
          </a:p>
        </p:txBody>
      </p:sp>
      <p:sp>
        <p:nvSpPr>
          <p:cNvPr id="73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6 Benefits of Teamwork in the Workplace | Sandler Training">
            <a:extLst>
              <a:ext uri="{FF2B5EF4-FFF2-40B4-BE49-F238E27FC236}">
                <a16:creationId xmlns:a16="http://schemas.microsoft.com/office/drawing/2014/main" id="{E56CAC28-3ED7-4160-9962-AAC8FF93C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" r="1" b="4184"/>
          <a:stretch/>
        </p:blipFill>
        <p:spPr bwMode="auto">
          <a:xfrm>
            <a:off x="2403430" y="1672010"/>
            <a:ext cx="7382091" cy="49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237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0ACD0B-7A41-466A-AB58-732B0943E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</a:rPr>
              <a:t>Træneruddannelser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opdateres</a:t>
            </a:r>
            <a:r>
              <a:rPr lang="en-US" sz="5400" dirty="0">
                <a:solidFill>
                  <a:srgbClr val="FFFFFF"/>
                </a:solidFill>
              </a:rPr>
              <a:t> og </a:t>
            </a:r>
            <a:r>
              <a:rPr lang="en-US" sz="5400" dirty="0" err="1">
                <a:solidFill>
                  <a:srgbClr val="FFFFFF"/>
                </a:solidFill>
              </a:rPr>
              <a:t>målrettes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Taekwondo - Børn/voksne - Klejtrup Idrætsforening">
            <a:extLst>
              <a:ext uri="{FF2B5EF4-FFF2-40B4-BE49-F238E27FC236}">
                <a16:creationId xmlns:a16="http://schemas.microsoft.com/office/drawing/2014/main" id="{6808FB39-B259-4A18-B294-E1E7DC787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567" y="2645644"/>
            <a:ext cx="5455917" cy="355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Uddannelse | Dansk Metal">
            <a:extLst>
              <a:ext uri="{FF2B5EF4-FFF2-40B4-BE49-F238E27FC236}">
                <a16:creationId xmlns:a16="http://schemas.microsoft.com/office/drawing/2014/main" id="{5224AB53-83DE-4D79-9A59-150A1ED6A2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891159"/>
            <a:ext cx="5455917" cy="306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71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315379B-1645-4C87-AB3C-69DEF1ECD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FE70E86-779D-4922-A020-0B3E5C05A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1F55513-2668-477C-9962-1B9F5E31F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845450"/>
            <a:ext cx="12192000" cy="3012550"/>
            <a:chOff x="0" y="3845450"/>
            <a:chExt cx="12192000" cy="3012550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673CDF5-001D-42B7-BB27-B3C47240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989828"/>
              <a:ext cx="12192000" cy="2868172"/>
            </a:xfrm>
            <a:custGeom>
              <a:avLst/>
              <a:gdLst>
                <a:gd name="connsiteX0" fmla="*/ 619389 w 12192000"/>
                <a:gd name="connsiteY0" fmla="*/ 0 h 2868172"/>
                <a:gd name="connsiteX1" fmla="*/ 687652 w 12192000"/>
                <a:gd name="connsiteY1" fmla="*/ 3175 h 2868172"/>
                <a:gd name="connsiteX2" fmla="*/ 747977 w 12192000"/>
                <a:gd name="connsiteY2" fmla="*/ 9525 h 2868172"/>
                <a:gd name="connsiteX3" fmla="*/ 800364 w 12192000"/>
                <a:gd name="connsiteY3" fmla="*/ 20637 h 2868172"/>
                <a:gd name="connsiteX4" fmla="*/ 846402 w 12192000"/>
                <a:gd name="connsiteY4" fmla="*/ 36512 h 2868172"/>
                <a:gd name="connsiteX5" fmla="*/ 887677 w 12192000"/>
                <a:gd name="connsiteY5" fmla="*/ 52387 h 2868172"/>
                <a:gd name="connsiteX6" fmla="*/ 924189 w 12192000"/>
                <a:gd name="connsiteY6" fmla="*/ 68262 h 2868172"/>
                <a:gd name="connsiteX7" fmla="*/ 962289 w 12192000"/>
                <a:gd name="connsiteY7" fmla="*/ 87312 h 2868172"/>
                <a:gd name="connsiteX8" fmla="*/ 1000389 w 12192000"/>
                <a:gd name="connsiteY8" fmla="*/ 106362 h 2868172"/>
                <a:gd name="connsiteX9" fmla="*/ 1036902 w 12192000"/>
                <a:gd name="connsiteY9" fmla="*/ 125412 h 2868172"/>
                <a:gd name="connsiteX10" fmla="*/ 1078177 w 12192000"/>
                <a:gd name="connsiteY10" fmla="*/ 141287 h 2868172"/>
                <a:gd name="connsiteX11" fmla="*/ 1124214 w 12192000"/>
                <a:gd name="connsiteY11" fmla="*/ 155575 h 2868172"/>
                <a:gd name="connsiteX12" fmla="*/ 1176602 w 12192000"/>
                <a:gd name="connsiteY12" fmla="*/ 166687 h 2868172"/>
                <a:gd name="connsiteX13" fmla="*/ 1236927 w 12192000"/>
                <a:gd name="connsiteY13" fmla="*/ 174625 h 2868172"/>
                <a:gd name="connsiteX14" fmla="*/ 1305189 w 12192000"/>
                <a:gd name="connsiteY14" fmla="*/ 176212 h 2868172"/>
                <a:gd name="connsiteX15" fmla="*/ 1373452 w 12192000"/>
                <a:gd name="connsiteY15" fmla="*/ 174625 h 2868172"/>
                <a:gd name="connsiteX16" fmla="*/ 1433777 w 12192000"/>
                <a:gd name="connsiteY16" fmla="*/ 166687 h 2868172"/>
                <a:gd name="connsiteX17" fmla="*/ 1486164 w 12192000"/>
                <a:gd name="connsiteY17" fmla="*/ 155575 h 2868172"/>
                <a:gd name="connsiteX18" fmla="*/ 1532202 w 12192000"/>
                <a:gd name="connsiteY18" fmla="*/ 141287 h 2868172"/>
                <a:gd name="connsiteX19" fmla="*/ 1573477 w 12192000"/>
                <a:gd name="connsiteY19" fmla="*/ 125412 h 2868172"/>
                <a:gd name="connsiteX20" fmla="*/ 1609989 w 12192000"/>
                <a:gd name="connsiteY20" fmla="*/ 106362 h 2868172"/>
                <a:gd name="connsiteX21" fmla="*/ 1648089 w 12192000"/>
                <a:gd name="connsiteY21" fmla="*/ 87312 h 2868172"/>
                <a:gd name="connsiteX22" fmla="*/ 1686189 w 12192000"/>
                <a:gd name="connsiteY22" fmla="*/ 68262 h 2868172"/>
                <a:gd name="connsiteX23" fmla="*/ 1722702 w 12192000"/>
                <a:gd name="connsiteY23" fmla="*/ 52387 h 2868172"/>
                <a:gd name="connsiteX24" fmla="*/ 1763977 w 12192000"/>
                <a:gd name="connsiteY24" fmla="*/ 36512 h 2868172"/>
                <a:gd name="connsiteX25" fmla="*/ 1810014 w 12192000"/>
                <a:gd name="connsiteY25" fmla="*/ 20637 h 2868172"/>
                <a:gd name="connsiteX26" fmla="*/ 1862402 w 12192000"/>
                <a:gd name="connsiteY26" fmla="*/ 9525 h 2868172"/>
                <a:gd name="connsiteX27" fmla="*/ 1922727 w 12192000"/>
                <a:gd name="connsiteY27" fmla="*/ 3175 h 2868172"/>
                <a:gd name="connsiteX28" fmla="*/ 1990989 w 12192000"/>
                <a:gd name="connsiteY28" fmla="*/ 0 h 2868172"/>
                <a:gd name="connsiteX29" fmla="*/ 2059252 w 12192000"/>
                <a:gd name="connsiteY29" fmla="*/ 3175 h 2868172"/>
                <a:gd name="connsiteX30" fmla="*/ 2119577 w 12192000"/>
                <a:gd name="connsiteY30" fmla="*/ 9525 h 2868172"/>
                <a:gd name="connsiteX31" fmla="*/ 2171964 w 12192000"/>
                <a:gd name="connsiteY31" fmla="*/ 20637 h 2868172"/>
                <a:gd name="connsiteX32" fmla="*/ 2218002 w 12192000"/>
                <a:gd name="connsiteY32" fmla="*/ 36512 h 2868172"/>
                <a:gd name="connsiteX33" fmla="*/ 2259277 w 12192000"/>
                <a:gd name="connsiteY33" fmla="*/ 52387 h 2868172"/>
                <a:gd name="connsiteX34" fmla="*/ 2295789 w 12192000"/>
                <a:gd name="connsiteY34" fmla="*/ 68262 h 2868172"/>
                <a:gd name="connsiteX35" fmla="*/ 2333889 w 12192000"/>
                <a:gd name="connsiteY35" fmla="*/ 87312 h 2868172"/>
                <a:gd name="connsiteX36" fmla="*/ 2371989 w 12192000"/>
                <a:gd name="connsiteY36" fmla="*/ 106362 h 2868172"/>
                <a:gd name="connsiteX37" fmla="*/ 2408502 w 12192000"/>
                <a:gd name="connsiteY37" fmla="*/ 125412 h 2868172"/>
                <a:gd name="connsiteX38" fmla="*/ 2449777 w 12192000"/>
                <a:gd name="connsiteY38" fmla="*/ 141287 h 2868172"/>
                <a:gd name="connsiteX39" fmla="*/ 2495814 w 12192000"/>
                <a:gd name="connsiteY39" fmla="*/ 155575 h 2868172"/>
                <a:gd name="connsiteX40" fmla="*/ 2548202 w 12192000"/>
                <a:gd name="connsiteY40" fmla="*/ 166687 h 2868172"/>
                <a:gd name="connsiteX41" fmla="*/ 2608527 w 12192000"/>
                <a:gd name="connsiteY41" fmla="*/ 174625 h 2868172"/>
                <a:gd name="connsiteX42" fmla="*/ 2676789 w 12192000"/>
                <a:gd name="connsiteY42" fmla="*/ 176212 h 2868172"/>
                <a:gd name="connsiteX43" fmla="*/ 2745052 w 12192000"/>
                <a:gd name="connsiteY43" fmla="*/ 174625 h 2868172"/>
                <a:gd name="connsiteX44" fmla="*/ 2805377 w 12192000"/>
                <a:gd name="connsiteY44" fmla="*/ 166687 h 2868172"/>
                <a:gd name="connsiteX45" fmla="*/ 2857764 w 12192000"/>
                <a:gd name="connsiteY45" fmla="*/ 155575 h 2868172"/>
                <a:gd name="connsiteX46" fmla="*/ 2903802 w 12192000"/>
                <a:gd name="connsiteY46" fmla="*/ 141287 h 2868172"/>
                <a:gd name="connsiteX47" fmla="*/ 2945077 w 12192000"/>
                <a:gd name="connsiteY47" fmla="*/ 125412 h 2868172"/>
                <a:gd name="connsiteX48" fmla="*/ 2981589 w 12192000"/>
                <a:gd name="connsiteY48" fmla="*/ 106362 h 2868172"/>
                <a:gd name="connsiteX49" fmla="*/ 3019689 w 12192000"/>
                <a:gd name="connsiteY49" fmla="*/ 87312 h 2868172"/>
                <a:gd name="connsiteX50" fmla="*/ 3057789 w 12192000"/>
                <a:gd name="connsiteY50" fmla="*/ 68262 h 2868172"/>
                <a:gd name="connsiteX51" fmla="*/ 3094302 w 12192000"/>
                <a:gd name="connsiteY51" fmla="*/ 52387 h 2868172"/>
                <a:gd name="connsiteX52" fmla="*/ 3135577 w 12192000"/>
                <a:gd name="connsiteY52" fmla="*/ 36512 h 2868172"/>
                <a:gd name="connsiteX53" fmla="*/ 3181614 w 12192000"/>
                <a:gd name="connsiteY53" fmla="*/ 20637 h 2868172"/>
                <a:gd name="connsiteX54" fmla="*/ 3234002 w 12192000"/>
                <a:gd name="connsiteY54" fmla="*/ 9525 h 2868172"/>
                <a:gd name="connsiteX55" fmla="*/ 3294327 w 12192000"/>
                <a:gd name="connsiteY55" fmla="*/ 3175 h 2868172"/>
                <a:gd name="connsiteX56" fmla="*/ 3361002 w 12192000"/>
                <a:gd name="connsiteY56" fmla="*/ 0 h 2868172"/>
                <a:gd name="connsiteX57" fmla="*/ 3430852 w 12192000"/>
                <a:gd name="connsiteY57" fmla="*/ 3175 h 2868172"/>
                <a:gd name="connsiteX58" fmla="*/ 3491177 w 12192000"/>
                <a:gd name="connsiteY58" fmla="*/ 9525 h 2868172"/>
                <a:gd name="connsiteX59" fmla="*/ 3543564 w 12192000"/>
                <a:gd name="connsiteY59" fmla="*/ 20637 h 2868172"/>
                <a:gd name="connsiteX60" fmla="*/ 3589602 w 12192000"/>
                <a:gd name="connsiteY60" fmla="*/ 36512 h 2868172"/>
                <a:gd name="connsiteX61" fmla="*/ 3630877 w 12192000"/>
                <a:gd name="connsiteY61" fmla="*/ 52387 h 2868172"/>
                <a:gd name="connsiteX62" fmla="*/ 3667389 w 12192000"/>
                <a:gd name="connsiteY62" fmla="*/ 68262 h 2868172"/>
                <a:gd name="connsiteX63" fmla="*/ 3705489 w 12192000"/>
                <a:gd name="connsiteY63" fmla="*/ 87312 h 2868172"/>
                <a:gd name="connsiteX64" fmla="*/ 3743589 w 12192000"/>
                <a:gd name="connsiteY64" fmla="*/ 106362 h 2868172"/>
                <a:gd name="connsiteX65" fmla="*/ 3780102 w 12192000"/>
                <a:gd name="connsiteY65" fmla="*/ 125412 h 2868172"/>
                <a:gd name="connsiteX66" fmla="*/ 3821377 w 12192000"/>
                <a:gd name="connsiteY66" fmla="*/ 141287 h 2868172"/>
                <a:gd name="connsiteX67" fmla="*/ 3867414 w 12192000"/>
                <a:gd name="connsiteY67" fmla="*/ 155575 h 2868172"/>
                <a:gd name="connsiteX68" fmla="*/ 3919802 w 12192000"/>
                <a:gd name="connsiteY68" fmla="*/ 166687 h 2868172"/>
                <a:gd name="connsiteX69" fmla="*/ 3980127 w 12192000"/>
                <a:gd name="connsiteY69" fmla="*/ 174625 h 2868172"/>
                <a:gd name="connsiteX70" fmla="*/ 4048389 w 12192000"/>
                <a:gd name="connsiteY70" fmla="*/ 176212 h 2868172"/>
                <a:gd name="connsiteX71" fmla="*/ 4116652 w 12192000"/>
                <a:gd name="connsiteY71" fmla="*/ 174625 h 2868172"/>
                <a:gd name="connsiteX72" fmla="*/ 4176977 w 12192000"/>
                <a:gd name="connsiteY72" fmla="*/ 166687 h 2868172"/>
                <a:gd name="connsiteX73" fmla="*/ 4229364 w 12192000"/>
                <a:gd name="connsiteY73" fmla="*/ 155575 h 2868172"/>
                <a:gd name="connsiteX74" fmla="*/ 4275402 w 12192000"/>
                <a:gd name="connsiteY74" fmla="*/ 141287 h 2868172"/>
                <a:gd name="connsiteX75" fmla="*/ 4316677 w 12192000"/>
                <a:gd name="connsiteY75" fmla="*/ 125412 h 2868172"/>
                <a:gd name="connsiteX76" fmla="*/ 4353189 w 12192000"/>
                <a:gd name="connsiteY76" fmla="*/ 106362 h 2868172"/>
                <a:gd name="connsiteX77" fmla="*/ 4429389 w 12192000"/>
                <a:gd name="connsiteY77" fmla="*/ 68262 h 2868172"/>
                <a:gd name="connsiteX78" fmla="*/ 4465902 w 12192000"/>
                <a:gd name="connsiteY78" fmla="*/ 52387 h 2868172"/>
                <a:gd name="connsiteX79" fmla="*/ 4507177 w 12192000"/>
                <a:gd name="connsiteY79" fmla="*/ 36512 h 2868172"/>
                <a:gd name="connsiteX80" fmla="*/ 4553215 w 12192000"/>
                <a:gd name="connsiteY80" fmla="*/ 20637 h 2868172"/>
                <a:gd name="connsiteX81" fmla="*/ 4605602 w 12192000"/>
                <a:gd name="connsiteY81" fmla="*/ 9525 h 2868172"/>
                <a:gd name="connsiteX82" fmla="*/ 4665928 w 12192000"/>
                <a:gd name="connsiteY82" fmla="*/ 3175 h 2868172"/>
                <a:gd name="connsiteX83" fmla="*/ 4734189 w 12192000"/>
                <a:gd name="connsiteY83" fmla="*/ 0 h 2868172"/>
                <a:gd name="connsiteX84" fmla="*/ 4802453 w 12192000"/>
                <a:gd name="connsiteY84" fmla="*/ 3175 h 2868172"/>
                <a:gd name="connsiteX85" fmla="*/ 4862777 w 12192000"/>
                <a:gd name="connsiteY85" fmla="*/ 9525 h 2868172"/>
                <a:gd name="connsiteX86" fmla="*/ 4915165 w 12192000"/>
                <a:gd name="connsiteY86" fmla="*/ 20637 h 2868172"/>
                <a:gd name="connsiteX87" fmla="*/ 4961201 w 12192000"/>
                <a:gd name="connsiteY87" fmla="*/ 36512 h 2868172"/>
                <a:gd name="connsiteX88" fmla="*/ 5002477 w 12192000"/>
                <a:gd name="connsiteY88" fmla="*/ 52387 h 2868172"/>
                <a:gd name="connsiteX89" fmla="*/ 5038989 w 12192000"/>
                <a:gd name="connsiteY89" fmla="*/ 68262 h 2868172"/>
                <a:gd name="connsiteX90" fmla="*/ 5077090 w 12192000"/>
                <a:gd name="connsiteY90" fmla="*/ 87312 h 2868172"/>
                <a:gd name="connsiteX91" fmla="*/ 5115189 w 12192000"/>
                <a:gd name="connsiteY91" fmla="*/ 106362 h 2868172"/>
                <a:gd name="connsiteX92" fmla="*/ 5151701 w 12192000"/>
                <a:gd name="connsiteY92" fmla="*/ 125412 h 2868172"/>
                <a:gd name="connsiteX93" fmla="*/ 5192977 w 12192000"/>
                <a:gd name="connsiteY93" fmla="*/ 141287 h 2868172"/>
                <a:gd name="connsiteX94" fmla="*/ 5239014 w 12192000"/>
                <a:gd name="connsiteY94" fmla="*/ 155575 h 2868172"/>
                <a:gd name="connsiteX95" fmla="*/ 5291401 w 12192000"/>
                <a:gd name="connsiteY95" fmla="*/ 166687 h 2868172"/>
                <a:gd name="connsiteX96" fmla="*/ 5351727 w 12192000"/>
                <a:gd name="connsiteY96" fmla="*/ 174625 h 2868172"/>
                <a:gd name="connsiteX97" fmla="*/ 5410199 w 12192000"/>
                <a:gd name="connsiteY97" fmla="*/ 175985 h 2868172"/>
                <a:gd name="connsiteX98" fmla="*/ 5468671 w 12192000"/>
                <a:gd name="connsiteY98" fmla="*/ 174625 h 2868172"/>
                <a:gd name="connsiteX99" fmla="*/ 5528996 w 12192000"/>
                <a:gd name="connsiteY99" fmla="*/ 166687 h 2868172"/>
                <a:gd name="connsiteX100" fmla="*/ 5581383 w 12192000"/>
                <a:gd name="connsiteY100" fmla="*/ 155575 h 2868172"/>
                <a:gd name="connsiteX101" fmla="*/ 5627421 w 12192000"/>
                <a:gd name="connsiteY101" fmla="*/ 141287 h 2868172"/>
                <a:gd name="connsiteX102" fmla="*/ 5668696 w 12192000"/>
                <a:gd name="connsiteY102" fmla="*/ 125412 h 2868172"/>
                <a:gd name="connsiteX103" fmla="*/ 5705209 w 12192000"/>
                <a:gd name="connsiteY103" fmla="*/ 106362 h 2868172"/>
                <a:gd name="connsiteX104" fmla="*/ 5743308 w 12192000"/>
                <a:gd name="connsiteY104" fmla="*/ 87312 h 2868172"/>
                <a:gd name="connsiteX105" fmla="*/ 5781408 w 12192000"/>
                <a:gd name="connsiteY105" fmla="*/ 68262 h 2868172"/>
                <a:gd name="connsiteX106" fmla="*/ 5817921 w 12192000"/>
                <a:gd name="connsiteY106" fmla="*/ 52387 h 2868172"/>
                <a:gd name="connsiteX107" fmla="*/ 5859196 w 12192000"/>
                <a:gd name="connsiteY107" fmla="*/ 36512 h 2868172"/>
                <a:gd name="connsiteX108" fmla="*/ 5905234 w 12192000"/>
                <a:gd name="connsiteY108" fmla="*/ 20637 h 2868172"/>
                <a:gd name="connsiteX109" fmla="*/ 5957621 w 12192000"/>
                <a:gd name="connsiteY109" fmla="*/ 9525 h 2868172"/>
                <a:gd name="connsiteX110" fmla="*/ 6017947 w 12192000"/>
                <a:gd name="connsiteY110" fmla="*/ 3175 h 2868172"/>
                <a:gd name="connsiteX111" fmla="*/ 6086209 w 12192000"/>
                <a:gd name="connsiteY111" fmla="*/ 0 h 2868172"/>
                <a:gd name="connsiteX112" fmla="*/ 6095999 w 12192000"/>
                <a:gd name="connsiteY112" fmla="*/ 455 h 2868172"/>
                <a:gd name="connsiteX113" fmla="*/ 6105789 w 12192000"/>
                <a:gd name="connsiteY113" fmla="*/ 0 h 2868172"/>
                <a:gd name="connsiteX114" fmla="*/ 6174052 w 12192000"/>
                <a:gd name="connsiteY114" fmla="*/ 3175 h 2868172"/>
                <a:gd name="connsiteX115" fmla="*/ 6234377 w 12192000"/>
                <a:gd name="connsiteY115" fmla="*/ 9525 h 2868172"/>
                <a:gd name="connsiteX116" fmla="*/ 6286764 w 12192000"/>
                <a:gd name="connsiteY116" fmla="*/ 20637 h 2868172"/>
                <a:gd name="connsiteX117" fmla="*/ 6332802 w 12192000"/>
                <a:gd name="connsiteY117" fmla="*/ 36512 h 2868172"/>
                <a:gd name="connsiteX118" fmla="*/ 6374077 w 12192000"/>
                <a:gd name="connsiteY118" fmla="*/ 52387 h 2868172"/>
                <a:gd name="connsiteX119" fmla="*/ 6410589 w 12192000"/>
                <a:gd name="connsiteY119" fmla="*/ 68262 h 2868172"/>
                <a:gd name="connsiteX120" fmla="*/ 6448689 w 12192000"/>
                <a:gd name="connsiteY120" fmla="*/ 87312 h 2868172"/>
                <a:gd name="connsiteX121" fmla="*/ 6486789 w 12192000"/>
                <a:gd name="connsiteY121" fmla="*/ 106362 h 2868172"/>
                <a:gd name="connsiteX122" fmla="*/ 6523302 w 12192000"/>
                <a:gd name="connsiteY122" fmla="*/ 125412 h 2868172"/>
                <a:gd name="connsiteX123" fmla="*/ 6564577 w 12192000"/>
                <a:gd name="connsiteY123" fmla="*/ 141287 h 2868172"/>
                <a:gd name="connsiteX124" fmla="*/ 6610614 w 12192000"/>
                <a:gd name="connsiteY124" fmla="*/ 155575 h 2868172"/>
                <a:gd name="connsiteX125" fmla="*/ 6663002 w 12192000"/>
                <a:gd name="connsiteY125" fmla="*/ 166687 h 2868172"/>
                <a:gd name="connsiteX126" fmla="*/ 6723327 w 12192000"/>
                <a:gd name="connsiteY126" fmla="*/ 174625 h 2868172"/>
                <a:gd name="connsiteX127" fmla="*/ 6781799 w 12192000"/>
                <a:gd name="connsiteY127" fmla="*/ 175985 h 2868172"/>
                <a:gd name="connsiteX128" fmla="*/ 6840271 w 12192000"/>
                <a:gd name="connsiteY128" fmla="*/ 174625 h 2868172"/>
                <a:gd name="connsiteX129" fmla="*/ 6900596 w 12192000"/>
                <a:gd name="connsiteY129" fmla="*/ 166687 h 2868172"/>
                <a:gd name="connsiteX130" fmla="*/ 6952983 w 12192000"/>
                <a:gd name="connsiteY130" fmla="*/ 155575 h 2868172"/>
                <a:gd name="connsiteX131" fmla="*/ 6999021 w 12192000"/>
                <a:gd name="connsiteY131" fmla="*/ 141287 h 2868172"/>
                <a:gd name="connsiteX132" fmla="*/ 7040296 w 12192000"/>
                <a:gd name="connsiteY132" fmla="*/ 125412 h 2868172"/>
                <a:gd name="connsiteX133" fmla="*/ 7076808 w 12192000"/>
                <a:gd name="connsiteY133" fmla="*/ 106362 h 2868172"/>
                <a:gd name="connsiteX134" fmla="*/ 7114908 w 12192000"/>
                <a:gd name="connsiteY134" fmla="*/ 87312 h 2868172"/>
                <a:gd name="connsiteX135" fmla="*/ 7153008 w 12192000"/>
                <a:gd name="connsiteY135" fmla="*/ 68262 h 2868172"/>
                <a:gd name="connsiteX136" fmla="*/ 7189521 w 12192000"/>
                <a:gd name="connsiteY136" fmla="*/ 52387 h 2868172"/>
                <a:gd name="connsiteX137" fmla="*/ 7230796 w 12192000"/>
                <a:gd name="connsiteY137" fmla="*/ 36512 h 2868172"/>
                <a:gd name="connsiteX138" fmla="*/ 7276833 w 12192000"/>
                <a:gd name="connsiteY138" fmla="*/ 20637 h 2868172"/>
                <a:gd name="connsiteX139" fmla="*/ 7329221 w 12192000"/>
                <a:gd name="connsiteY139" fmla="*/ 9525 h 2868172"/>
                <a:gd name="connsiteX140" fmla="*/ 7389546 w 12192000"/>
                <a:gd name="connsiteY140" fmla="*/ 3175 h 2868172"/>
                <a:gd name="connsiteX141" fmla="*/ 7457808 w 12192000"/>
                <a:gd name="connsiteY141" fmla="*/ 0 h 2868172"/>
                <a:gd name="connsiteX142" fmla="*/ 7526071 w 12192000"/>
                <a:gd name="connsiteY142" fmla="*/ 3175 h 2868172"/>
                <a:gd name="connsiteX143" fmla="*/ 7586396 w 12192000"/>
                <a:gd name="connsiteY143" fmla="*/ 9525 h 2868172"/>
                <a:gd name="connsiteX144" fmla="*/ 7638783 w 12192000"/>
                <a:gd name="connsiteY144" fmla="*/ 20637 h 2868172"/>
                <a:gd name="connsiteX145" fmla="*/ 7684821 w 12192000"/>
                <a:gd name="connsiteY145" fmla="*/ 36512 h 2868172"/>
                <a:gd name="connsiteX146" fmla="*/ 7726096 w 12192000"/>
                <a:gd name="connsiteY146" fmla="*/ 52387 h 2868172"/>
                <a:gd name="connsiteX147" fmla="*/ 7762608 w 12192000"/>
                <a:gd name="connsiteY147" fmla="*/ 68262 h 2868172"/>
                <a:gd name="connsiteX148" fmla="*/ 7800708 w 12192000"/>
                <a:gd name="connsiteY148" fmla="*/ 87312 h 2868172"/>
                <a:gd name="connsiteX149" fmla="*/ 7838808 w 12192000"/>
                <a:gd name="connsiteY149" fmla="*/ 106362 h 2868172"/>
                <a:gd name="connsiteX150" fmla="*/ 7875321 w 12192000"/>
                <a:gd name="connsiteY150" fmla="*/ 125412 h 2868172"/>
                <a:gd name="connsiteX151" fmla="*/ 7916596 w 12192000"/>
                <a:gd name="connsiteY151" fmla="*/ 141287 h 2868172"/>
                <a:gd name="connsiteX152" fmla="*/ 7962633 w 12192000"/>
                <a:gd name="connsiteY152" fmla="*/ 155575 h 2868172"/>
                <a:gd name="connsiteX153" fmla="*/ 8015021 w 12192000"/>
                <a:gd name="connsiteY153" fmla="*/ 166687 h 2868172"/>
                <a:gd name="connsiteX154" fmla="*/ 8075346 w 12192000"/>
                <a:gd name="connsiteY154" fmla="*/ 174625 h 2868172"/>
                <a:gd name="connsiteX155" fmla="*/ 8143608 w 12192000"/>
                <a:gd name="connsiteY155" fmla="*/ 176212 h 2868172"/>
                <a:gd name="connsiteX156" fmla="*/ 8211871 w 12192000"/>
                <a:gd name="connsiteY156" fmla="*/ 174625 h 2868172"/>
                <a:gd name="connsiteX157" fmla="*/ 8272196 w 12192000"/>
                <a:gd name="connsiteY157" fmla="*/ 166687 h 2868172"/>
                <a:gd name="connsiteX158" fmla="*/ 8324583 w 12192000"/>
                <a:gd name="connsiteY158" fmla="*/ 155575 h 2868172"/>
                <a:gd name="connsiteX159" fmla="*/ 8370621 w 12192000"/>
                <a:gd name="connsiteY159" fmla="*/ 141287 h 2868172"/>
                <a:gd name="connsiteX160" fmla="*/ 8411896 w 12192000"/>
                <a:gd name="connsiteY160" fmla="*/ 125412 h 2868172"/>
                <a:gd name="connsiteX161" fmla="*/ 8448408 w 12192000"/>
                <a:gd name="connsiteY161" fmla="*/ 106362 h 2868172"/>
                <a:gd name="connsiteX162" fmla="*/ 8486508 w 12192000"/>
                <a:gd name="connsiteY162" fmla="*/ 87312 h 2868172"/>
                <a:gd name="connsiteX163" fmla="*/ 8524608 w 12192000"/>
                <a:gd name="connsiteY163" fmla="*/ 68262 h 2868172"/>
                <a:gd name="connsiteX164" fmla="*/ 8561120 w 12192000"/>
                <a:gd name="connsiteY164" fmla="*/ 52387 h 2868172"/>
                <a:gd name="connsiteX165" fmla="*/ 8602396 w 12192000"/>
                <a:gd name="connsiteY165" fmla="*/ 36512 h 2868172"/>
                <a:gd name="connsiteX166" fmla="*/ 8648432 w 12192000"/>
                <a:gd name="connsiteY166" fmla="*/ 20637 h 2868172"/>
                <a:gd name="connsiteX167" fmla="*/ 8700820 w 12192000"/>
                <a:gd name="connsiteY167" fmla="*/ 9525 h 2868172"/>
                <a:gd name="connsiteX168" fmla="*/ 8761146 w 12192000"/>
                <a:gd name="connsiteY168" fmla="*/ 3175 h 2868172"/>
                <a:gd name="connsiteX169" fmla="*/ 8827820 w 12192000"/>
                <a:gd name="connsiteY169" fmla="*/ 0 h 2868172"/>
                <a:gd name="connsiteX170" fmla="*/ 8897670 w 12192000"/>
                <a:gd name="connsiteY170" fmla="*/ 3175 h 2868172"/>
                <a:gd name="connsiteX171" fmla="*/ 8957996 w 12192000"/>
                <a:gd name="connsiteY171" fmla="*/ 9525 h 2868172"/>
                <a:gd name="connsiteX172" fmla="*/ 9010382 w 12192000"/>
                <a:gd name="connsiteY172" fmla="*/ 20637 h 2868172"/>
                <a:gd name="connsiteX173" fmla="*/ 9056420 w 12192000"/>
                <a:gd name="connsiteY173" fmla="*/ 36512 h 2868172"/>
                <a:gd name="connsiteX174" fmla="*/ 9097696 w 12192000"/>
                <a:gd name="connsiteY174" fmla="*/ 52387 h 2868172"/>
                <a:gd name="connsiteX175" fmla="*/ 9134208 w 12192000"/>
                <a:gd name="connsiteY175" fmla="*/ 68262 h 2868172"/>
                <a:gd name="connsiteX176" fmla="*/ 9172308 w 12192000"/>
                <a:gd name="connsiteY176" fmla="*/ 87312 h 2868172"/>
                <a:gd name="connsiteX177" fmla="*/ 9210408 w 12192000"/>
                <a:gd name="connsiteY177" fmla="*/ 106362 h 2868172"/>
                <a:gd name="connsiteX178" fmla="*/ 9246920 w 12192000"/>
                <a:gd name="connsiteY178" fmla="*/ 125412 h 2868172"/>
                <a:gd name="connsiteX179" fmla="*/ 9288196 w 12192000"/>
                <a:gd name="connsiteY179" fmla="*/ 141287 h 2868172"/>
                <a:gd name="connsiteX180" fmla="*/ 9334232 w 12192000"/>
                <a:gd name="connsiteY180" fmla="*/ 155575 h 2868172"/>
                <a:gd name="connsiteX181" fmla="*/ 9386620 w 12192000"/>
                <a:gd name="connsiteY181" fmla="*/ 166687 h 2868172"/>
                <a:gd name="connsiteX182" fmla="*/ 9446946 w 12192000"/>
                <a:gd name="connsiteY182" fmla="*/ 174625 h 2868172"/>
                <a:gd name="connsiteX183" fmla="*/ 9515208 w 12192000"/>
                <a:gd name="connsiteY183" fmla="*/ 176212 h 2868172"/>
                <a:gd name="connsiteX184" fmla="*/ 9583470 w 12192000"/>
                <a:gd name="connsiteY184" fmla="*/ 174625 h 2868172"/>
                <a:gd name="connsiteX185" fmla="*/ 9643796 w 12192000"/>
                <a:gd name="connsiteY185" fmla="*/ 166687 h 2868172"/>
                <a:gd name="connsiteX186" fmla="*/ 9696182 w 12192000"/>
                <a:gd name="connsiteY186" fmla="*/ 155575 h 2868172"/>
                <a:gd name="connsiteX187" fmla="*/ 9742220 w 12192000"/>
                <a:gd name="connsiteY187" fmla="*/ 141287 h 2868172"/>
                <a:gd name="connsiteX188" fmla="*/ 9783496 w 12192000"/>
                <a:gd name="connsiteY188" fmla="*/ 125412 h 2868172"/>
                <a:gd name="connsiteX189" fmla="*/ 9820008 w 12192000"/>
                <a:gd name="connsiteY189" fmla="*/ 106362 h 2868172"/>
                <a:gd name="connsiteX190" fmla="*/ 9896208 w 12192000"/>
                <a:gd name="connsiteY190" fmla="*/ 68262 h 2868172"/>
                <a:gd name="connsiteX191" fmla="*/ 9932720 w 12192000"/>
                <a:gd name="connsiteY191" fmla="*/ 52387 h 2868172"/>
                <a:gd name="connsiteX192" fmla="*/ 9973996 w 12192000"/>
                <a:gd name="connsiteY192" fmla="*/ 36512 h 2868172"/>
                <a:gd name="connsiteX193" fmla="*/ 10020032 w 12192000"/>
                <a:gd name="connsiteY193" fmla="*/ 20637 h 2868172"/>
                <a:gd name="connsiteX194" fmla="*/ 10072420 w 12192000"/>
                <a:gd name="connsiteY194" fmla="*/ 9525 h 2868172"/>
                <a:gd name="connsiteX195" fmla="*/ 10132746 w 12192000"/>
                <a:gd name="connsiteY195" fmla="*/ 3175 h 2868172"/>
                <a:gd name="connsiteX196" fmla="*/ 10201008 w 12192000"/>
                <a:gd name="connsiteY196" fmla="*/ 0 h 2868172"/>
                <a:gd name="connsiteX197" fmla="*/ 10269270 w 12192000"/>
                <a:gd name="connsiteY197" fmla="*/ 3175 h 2868172"/>
                <a:gd name="connsiteX198" fmla="*/ 10329596 w 12192000"/>
                <a:gd name="connsiteY198" fmla="*/ 9525 h 2868172"/>
                <a:gd name="connsiteX199" fmla="*/ 10381982 w 12192000"/>
                <a:gd name="connsiteY199" fmla="*/ 20637 h 2868172"/>
                <a:gd name="connsiteX200" fmla="*/ 10428020 w 12192000"/>
                <a:gd name="connsiteY200" fmla="*/ 36512 h 2868172"/>
                <a:gd name="connsiteX201" fmla="*/ 10469296 w 12192000"/>
                <a:gd name="connsiteY201" fmla="*/ 52387 h 2868172"/>
                <a:gd name="connsiteX202" fmla="*/ 10505808 w 12192000"/>
                <a:gd name="connsiteY202" fmla="*/ 68262 h 2868172"/>
                <a:gd name="connsiteX203" fmla="*/ 10543908 w 12192000"/>
                <a:gd name="connsiteY203" fmla="*/ 87312 h 2868172"/>
                <a:gd name="connsiteX204" fmla="*/ 10582008 w 12192000"/>
                <a:gd name="connsiteY204" fmla="*/ 106362 h 2868172"/>
                <a:gd name="connsiteX205" fmla="*/ 10618520 w 12192000"/>
                <a:gd name="connsiteY205" fmla="*/ 125412 h 2868172"/>
                <a:gd name="connsiteX206" fmla="*/ 10659796 w 12192000"/>
                <a:gd name="connsiteY206" fmla="*/ 141287 h 2868172"/>
                <a:gd name="connsiteX207" fmla="*/ 10705832 w 12192000"/>
                <a:gd name="connsiteY207" fmla="*/ 155575 h 2868172"/>
                <a:gd name="connsiteX208" fmla="*/ 10758220 w 12192000"/>
                <a:gd name="connsiteY208" fmla="*/ 166687 h 2868172"/>
                <a:gd name="connsiteX209" fmla="*/ 10818546 w 12192000"/>
                <a:gd name="connsiteY209" fmla="*/ 174625 h 2868172"/>
                <a:gd name="connsiteX210" fmla="*/ 10886808 w 12192000"/>
                <a:gd name="connsiteY210" fmla="*/ 176212 h 2868172"/>
                <a:gd name="connsiteX211" fmla="*/ 10955070 w 12192000"/>
                <a:gd name="connsiteY211" fmla="*/ 174625 h 2868172"/>
                <a:gd name="connsiteX212" fmla="*/ 11015396 w 12192000"/>
                <a:gd name="connsiteY212" fmla="*/ 166687 h 2868172"/>
                <a:gd name="connsiteX213" fmla="*/ 11067782 w 12192000"/>
                <a:gd name="connsiteY213" fmla="*/ 155575 h 2868172"/>
                <a:gd name="connsiteX214" fmla="*/ 11113820 w 12192000"/>
                <a:gd name="connsiteY214" fmla="*/ 141287 h 2868172"/>
                <a:gd name="connsiteX215" fmla="*/ 11155096 w 12192000"/>
                <a:gd name="connsiteY215" fmla="*/ 125412 h 2868172"/>
                <a:gd name="connsiteX216" fmla="*/ 11191608 w 12192000"/>
                <a:gd name="connsiteY216" fmla="*/ 106362 h 2868172"/>
                <a:gd name="connsiteX217" fmla="*/ 11229708 w 12192000"/>
                <a:gd name="connsiteY217" fmla="*/ 87312 h 2868172"/>
                <a:gd name="connsiteX218" fmla="*/ 11267808 w 12192000"/>
                <a:gd name="connsiteY218" fmla="*/ 68262 h 2868172"/>
                <a:gd name="connsiteX219" fmla="*/ 11304320 w 12192000"/>
                <a:gd name="connsiteY219" fmla="*/ 52387 h 2868172"/>
                <a:gd name="connsiteX220" fmla="*/ 11345596 w 12192000"/>
                <a:gd name="connsiteY220" fmla="*/ 36512 h 2868172"/>
                <a:gd name="connsiteX221" fmla="*/ 11391632 w 12192000"/>
                <a:gd name="connsiteY221" fmla="*/ 20637 h 2868172"/>
                <a:gd name="connsiteX222" fmla="*/ 11444020 w 12192000"/>
                <a:gd name="connsiteY222" fmla="*/ 9525 h 2868172"/>
                <a:gd name="connsiteX223" fmla="*/ 11504346 w 12192000"/>
                <a:gd name="connsiteY223" fmla="*/ 3175 h 2868172"/>
                <a:gd name="connsiteX224" fmla="*/ 11572608 w 12192000"/>
                <a:gd name="connsiteY224" fmla="*/ 0 h 2868172"/>
                <a:gd name="connsiteX225" fmla="*/ 11640870 w 12192000"/>
                <a:gd name="connsiteY225" fmla="*/ 3175 h 2868172"/>
                <a:gd name="connsiteX226" fmla="*/ 11701196 w 12192000"/>
                <a:gd name="connsiteY226" fmla="*/ 9525 h 2868172"/>
                <a:gd name="connsiteX227" fmla="*/ 11753582 w 12192000"/>
                <a:gd name="connsiteY227" fmla="*/ 20637 h 2868172"/>
                <a:gd name="connsiteX228" fmla="*/ 11799620 w 12192000"/>
                <a:gd name="connsiteY228" fmla="*/ 36512 h 2868172"/>
                <a:gd name="connsiteX229" fmla="*/ 11840896 w 12192000"/>
                <a:gd name="connsiteY229" fmla="*/ 52387 h 2868172"/>
                <a:gd name="connsiteX230" fmla="*/ 11877408 w 12192000"/>
                <a:gd name="connsiteY230" fmla="*/ 68262 h 2868172"/>
                <a:gd name="connsiteX231" fmla="*/ 11915508 w 12192000"/>
                <a:gd name="connsiteY231" fmla="*/ 87312 h 2868172"/>
                <a:gd name="connsiteX232" fmla="*/ 11953608 w 12192000"/>
                <a:gd name="connsiteY232" fmla="*/ 106362 h 2868172"/>
                <a:gd name="connsiteX233" fmla="*/ 11990120 w 12192000"/>
                <a:gd name="connsiteY233" fmla="*/ 125412 h 2868172"/>
                <a:gd name="connsiteX234" fmla="*/ 12031396 w 12192000"/>
                <a:gd name="connsiteY234" fmla="*/ 141287 h 2868172"/>
                <a:gd name="connsiteX235" fmla="*/ 12077432 w 12192000"/>
                <a:gd name="connsiteY235" fmla="*/ 155575 h 2868172"/>
                <a:gd name="connsiteX236" fmla="*/ 12129820 w 12192000"/>
                <a:gd name="connsiteY236" fmla="*/ 166688 h 2868172"/>
                <a:gd name="connsiteX237" fmla="*/ 12190146 w 12192000"/>
                <a:gd name="connsiteY237" fmla="*/ 174625 h 2868172"/>
                <a:gd name="connsiteX238" fmla="*/ 12192000 w 12192000"/>
                <a:gd name="connsiteY238" fmla="*/ 174668 h 2868172"/>
                <a:gd name="connsiteX239" fmla="*/ 12192000 w 12192000"/>
                <a:gd name="connsiteY239" fmla="*/ 319047 h 2868172"/>
                <a:gd name="connsiteX240" fmla="*/ 12192000 w 12192000"/>
                <a:gd name="connsiteY240" fmla="*/ 885826 h 2868172"/>
                <a:gd name="connsiteX241" fmla="*/ 12192000 w 12192000"/>
                <a:gd name="connsiteY241" fmla="*/ 1030205 h 2868172"/>
                <a:gd name="connsiteX242" fmla="*/ 12192000 w 12192000"/>
                <a:gd name="connsiteY242" fmla="*/ 1553722 h 2868172"/>
                <a:gd name="connsiteX243" fmla="*/ 12192000 w 12192000"/>
                <a:gd name="connsiteY243" fmla="*/ 1787292 h 2868172"/>
                <a:gd name="connsiteX244" fmla="*/ 12192000 w 12192000"/>
                <a:gd name="connsiteY244" fmla="*/ 1931671 h 2868172"/>
                <a:gd name="connsiteX245" fmla="*/ 12192000 w 12192000"/>
                <a:gd name="connsiteY245" fmla="*/ 2868172 h 2868172"/>
                <a:gd name="connsiteX246" fmla="*/ 12191997 w 12192000"/>
                <a:gd name="connsiteY246" fmla="*/ 2868172 h 2868172"/>
                <a:gd name="connsiteX247" fmla="*/ 1 w 12192000"/>
                <a:gd name="connsiteY247" fmla="*/ 2868172 h 2868172"/>
                <a:gd name="connsiteX248" fmla="*/ 0 w 12192000"/>
                <a:gd name="connsiteY248" fmla="*/ 2868172 h 2868172"/>
                <a:gd name="connsiteX249" fmla="*/ 0 w 12192000"/>
                <a:gd name="connsiteY249" fmla="*/ 1931671 h 2868172"/>
                <a:gd name="connsiteX250" fmla="*/ 0 w 12192000"/>
                <a:gd name="connsiteY250" fmla="*/ 1787292 h 2868172"/>
                <a:gd name="connsiteX251" fmla="*/ 0 w 12192000"/>
                <a:gd name="connsiteY251" fmla="*/ 1553722 h 2868172"/>
                <a:gd name="connsiteX252" fmla="*/ 0 w 12192000"/>
                <a:gd name="connsiteY252" fmla="*/ 1030205 h 2868172"/>
                <a:gd name="connsiteX253" fmla="*/ 0 w 12192000"/>
                <a:gd name="connsiteY253" fmla="*/ 885826 h 2868172"/>
                <a:gd name="connsiteX254" fmla="*/ 0 w 12192000"/>
                <a:gd name="connsiteY254" fmla="*/ 319047 h 2868172"/>
                <a:gd name="connsiteX255" fmla="*/ 0 w 12192000"/>
                <a:gd name="connsiteY255" fmla="*/ 174668 h 2868172"/>
                <a:gd name="connsiteX256" fmla="*/ 1852 w 12192000"/>
                <a:gd name="connsiteY256" fmla="*/ 174625 h 2868172"/>
                <a:gd name="connsiteX257" fmla="*/ 62177 w 12192000"/>
                <a:gd name="connsiteY257" fmla="*/ 166687 h 2868172"/>
                <a:gd name="connsiteX258" fmla="*/ 114564 w 12192000"/>
                <a:gd name="connsiteY258" fmla="*/ 155575 h 2868172"/>
                <a:gd name="connsiteX259" fmla="*/ 160602 w 12192000"/>
                <a:gd name="connsiteY259" fmla="*/ 141287 h 2868172"/>
                <a:gd name="connsiteX260" fmla="*/ 201877 w 12192000"/>
                <a:gd name="connsiteY260" fmla="*/ 125412 h 2868172"/>
                <a:gd name="connsiteX261" fmla="*/ 238389 w 12192000"/>
                <a:gd name="connsiteY261" fmla="*/ 106362 h 2868172"/>
                <a:gd name="connsiteX262" fmla="*/ 276489 w 12192000"/>
                <a:gd name="connsiteY262" fmla="*/ 87312 h 2868172"/>
                <a:gd name="connsiteX263" fmla="*/ 314589 w 12192000"/>
                <a:gd name="connsiteY263" fmla="*/ 68262 h 2868172"/>
                <a:gd name="connsiteX264" fmla="*/ 351102 w 12192000"/>
                <a:gd name="connsiteY264" fmla="*/ 52387 h 2868172"/>
                <a:gd name="connsiteX265" fmla="*/ 392377 w 12192000"/>
                <a:gd name="connsiteY265" fmla="*/ 36512 h 2868172"/>
                <a:gd name="connsiteX266" fmla="*/ 438414 w 12192000"/>
                <a:gd name="connsiteY266" fmla="*/ 20637 h 2868172"/>
                <a:gd name="connsiteX267" fmla="*/ 490802 w 12192000"/>
                <a:gd name="connsiteY267" fmla="*/ 9525 h 2868172"/>
                <a:gd name="connsiteX268" fmla="*/ 551127 w 12192000"/>
                <a:gd name="connsiteY268" fmla="*/ 3175 h 286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</a:cxnLst>
              <a:rect l="l" t="t" r="r" b="b"/>
              <a:pathLst>
                <a:path w="12192000" h="2868172">
                  <a:moveTo>
                    <a:pt x="619389" y="0"/>
                  </a:moveTo>
                  <a:lnTo>
                    <a:pt x="687652" y="3175"/>
                  </a:lnTo>
                  <a:lnTo>
                    <a:pt x="747977" y="9525"/>
                  </a:lnTo>
                  <a:lnTo>
                    <a:pt x="800364" y="20637"/>
                  </a:lnTo>
                  <a:lnTo>
                    <a:pt x="846402" y="36512"/>
                  </a:lnTo>
                  <a:lnTo>
                    <a:pt x="887677" y="52387"/>
                  </a:lnTo>
                  <a:lnTo>
                    <a:pt x="924189" y="68262"/>
                  </a:lnTo>
                  <a:lnTo>
                    <a:pt x="962289" y="87312"/>
                  </a:lnTo>
                  <a:lnTo>
                    <a:pt x="1000389" y="106362"/>
                  </a:lnTo>
                  <a:lnTo>
                    <a:pt x="1036902" y="125412"/>
                  </a:lnTo>
                  <a:lnTo>
                    <a:pt x="1078177" y="141287"/>
                  </a:lnTo>
                  <a:lnTo>
                    <a:pt x="1124214" y="155575"/>
                  </a:lnTo>
                  <a:lnTo>
                    <a:pt x="1176602" y="166687"/>
                  </a:lnTo>
                  <a:lnTo>
                    <a:pt x="1236927" y="174625"/>
                  </a:lnTo>
                  <a:lnTo>
                    <a:pt x="1305189" y="176212"/>
                  </a:lnTo>
                  <a:lnTo>
                    <a:pt x="1373452" y="174625"/>
                  </a:lnTo>
                  <a:lnTo>
                    <a:pt x="1433777" y="166687"/>
                  </a:lnTo>
                  <a:lnTo>
                    <a:pt x="1486164" y="155575"/>
                  </a:lnTo>
                  <a:lnTo>
                    <a:pt x="1532202" y="141287"/>
                  </a:lnTo>
                  <a:lnTo>
                    <a:pt x="1573477" y="125412"/>
                  </a:lnTo>
                  <a:lnTo>
                    <a:pt x="1609989" y="106362"/>
                  </a:lnTo>
                  <a:lnTo>
                    <a:pt x="1648089" y="87312"/>
                  </a:lnTo>
                  <a:lnTo>
                    <a:pt x="1686189" y="68262"/>
                  </a:lnTo>
                  <a:lnTo>
                    <a:pt x="1722702" y="52387"/>
                  </a:lnTo>
                  <a:lnTo>
                    <a:pt x="1763977" y="36512"/>
                  </a:lnTo>
                  <a:lnTo>
                    <a:pt x="1810014" y="20637"/>
                  </a:lnTo>
                  <a:lnTo>
                    <a:pt x="1862402" y="9525"/>
                  </a:lnTo>
                  <a:lnTo>
                    <a:pt x="1922727" y="3175"/>
                  </a:lnTo>
                  <a:lnTo>
                    <a:pt x="1990989" y="0"/>
                  </a:lnTo>
                  <a:lnTo>
                    <a:pt x="2059252" y="3175"/>
                  </a:lnTo>
                  <a:lnTo>
                    <a:pt x="2119577" y="9525"/>
                  </a:lnTo>
                  <a:lnTo>
                    <a:pt x="2171964" y="20637"/>
                  </a:lnTo>
                  <a:lnTo>
                    <a:pt x="2218002" y="36512"/>
                  </a:lnTo>
                  <a:lnTo>
                    <a:pt x="2259277" y="52387"/>
                  </a:lnTo>
                  <a:lnTo>
                    <a:pt x="2295789" y="68262"/>
                  </a:lnTo>
                  <a:lnTo>
                    <a:pt x="2333889" y="87312"/>
                  </a:lnTo>
                  <a:lnTo>
                    <a:pt x="2371989" y="106362"/>
                  </a:lnTo>
                  <a:lnTo>
                    <a:pt x="2408502" y="125412"/>
                  </a:lnTo>
                  <a:lnTo>
                    <a:pt x="2449777" y="141287"/>
                  </a:lnTo>
                  <a:lnTo>
                    <a:pt x="2495814" y="155575"/>
                  </a:lnTo>
                  <a:lnTo>
                    <a:pt x="2548202" y="166687"/>
                  </a:lnTo>
                  <a:lnTo>
                    <a:pt x="2608527" y="174625"/>
                  </a:lnTo>
                  <a:lnTo>
                    <a:pt x="2676789" y="176212"/>
                  </a:lnTo>
                  <a:lnTo>
                    <a:pt x="2745052" y="174625"/>
                  </a:lnTo>
                  <a:lnTo>
                    <a:pt x="2805377" y="166687"/>
                  </a:lnTo>
                  <a:lnTo>
                    <a:pt x="2857764" y="155575"/>
                  </a:lnTo>
                  <a:lnTo>
                    <a:pt x="2903802" y="141287"/>
                  </a:lnTo>
                  <a:lnTo>
                    <a:pt x="2945077" y="125412"/>
                  </a:lnTo>
                  <a:lnTo>
                    <a:pt x="2981589" y="106362"/>
                  </a:lnTo>
                  <a:lnTo>
                    <a:pt x="3019689" y="87312"/>
                  </a:lnTo>
                  <a:lnTo>
                    <a:pt x="3057789" y="68262"/>
                  </a:lnTo>
                  <a:lnTo>
                    <a:pt x="3094302" y="52387"/>
                  </a:lnTo>
                  <a:lnTo>
                    <a:pt x="3135577" y="36512"/>
                  </a:lnTo>
                  <a:lnTo>
                    <a:pt x="3181614" y="20637"/>
                  </a:lnTo>
                  <a:lnTo>
                    <a:pt x="3234002" y="9525"/>
                  </a:lnTo>
                  <a:lnTo>
                    <a:pt x="3294327" y="3175"/>
                  </a:lnTo>
                  <a:lnTo>
                    <a:pt x="3361002" y="0"/>
                  </a:lnTo>
                  <a:lnTo>
                    <a:pt x="3430852" y="3175"/>
                  </a:lnTo>
                  <a:lnTo>
                    <a:pt x="3491177" y="9525"/>
                  </a:lnTo>
                  <a:lnTo>
                    <a:pt x="3543564" y="20637"/>
                  </a:lnTo>
                  <a:lnTo>
                    <a:pt x="3589602" y="36512"/>
                  </a:lnTo>
                  <a:lnTo>
                    <a:pt x="3630877" y="52387"/>
                  </a:lnTo>
                  <a:lnTo>
                    <a:pt x="3667389" y="68262"/>
                  </a:lnTo>
                  <a:lnTo>
                    <a:pt x="3705489" y="87312"/>
                  </a:lnTo>
                  <a:lnTo>
                    <a:pt x="3743589" y="106362"/>
                  </a:lnTo>
                  <a:lnTo>
                    <a:pt x="3780102" y="125412"/>
                  </a:lnTo>
                  <a:lnTo>
                    <a:pt x="3821377" y="141287"/>
                  </a:lnTo>
                  <a:lnTo>
                    <a:pt x="3867414" y="155575"/>
                  </a:lnTo>
                  <a:lnTo>
                    <a:pt x="3919802" y="166687"/>
                  </a:lnTo>
                  <a:lnTo>
                    <a:pt x="3980127" y="174625"/>
                  </a:lnTo>
                  <a:lnTo>
                    <a:pt x="4048389" y="176212"/>
                  </a:lnTo>
                  <a:lnTo>
                    <a:pt x="4116652" y="174625"/>
                  </a:lnTo>
                  <a:lnTo>
                    <a:pt x="4176977" y="166687"/>
                  </a:lnTo>
                  <a:lnTo>
                    <a:pt x="4229364" y="155575"/>
                  </a:lnTo>
                  <a:lnTo>
                    <a:pt x="4275402" y="141287"/>
                  </a:lnTo>
                  <a:lnTo>
                    <a:pt x="4316677" y="125412"/>
                  </a:lnTo>
                  <a:lnTo>
                    <a:pt x="4353189" y="106362"/>
                  </a:lnTo>
                  <a:lnTo>
                    <a:pt x="4429389" y="68262"/>
                  </a:lnTo>
                  <a:lnTo>
                    <a:pt x="4465902" y="52387"/>
                  </a:lnTo>
                  <a:lnTo>
                    <a:pt x="4507177" y="36512"/>
                  </a:lnTo>
                  <a:lnTo>
                    <a:pt x="4553215" y="20637"/>
                  </a:lnTo>
                  <a:lnTo>
                    <a:pt x="4605602" y="9525"/>
                  </a:lnTo>
                  <a:lnTo>
                    <a:pt x="4665928" y="3175"/>
                  </a:lnTo>
                  <a:lnTo>
                    <a:pt x="4734189" y="0"/>
                  </a:lnTo>
                  <a:lnTo>
                    <a:pt x="4802453" y="3175"/>
                  </a:lnTo>
                  <a:lnTo>
                    <a:pt x="4862777" y="9525"/>
                  </a:lnTo>
                  <a:lnTo>
                    <a:pt x="4915165" y="20637"/>
                  </a:lnTo>
                  <a:lnTo>
                    <a:pt x="4961201" y="36512"/>
                  </a:lnTo>
                  <a:lnTo>
                    <a:pt x="5002477" y="52387"/>
                  </a:lnTo>
                  <a:lnTo>
                    <a:pt x="5038989" y="68262"/>
                  </a:lnTo>
                  <a:lnTo>
                    <a:pt x="5077090" y="87312"/>
                  </a:lnTo>
                  <a:lnTo>
                    <a:pt x="5115189" y="106362"/>
                  </a:lnTo>
                  <a:lnTo>
                    <a:pt x="5151701" y="125412"/>
                  </a:lnTo>
                  <a:lnTo>
                    <a:pt x="5192977" y="141287"/>
                  </a:lnTo>
                  <a:lnTo>
                    <a:pt x="5239014" y="155575"/>
                  </a:lnTo>
                  <a:lnTo>
                    <a:pt x="5291401" y="166687"/>
                  </a:lnTo>
                  <a:lnTo>
                    <a:pt x="5351727" y="174625"/>
                  </a:lnTo>
                  <a:lnTo>
                    <a:pt x="5410199" y="175985"/>
                  </a:lnTo>
                  <a:lnTo>
                    <a:pt x="5468671" y="174625"/>
                  </a:lnTo>
                  <a:lnTo>
                    <a:pt x="5528996" y="166687"/>
                  </a:lnTo>
                  <a:lnTo>
                    <a:pt x="5581383" y="155575"/>
                  </a:lnTo>
                  <a:lnTo>
                    <a:pt x="5627421" y="141287"/>
                  </a:lnTo>
                  <a:lnTo>
                    <a:pt x="5668696" y="125412"/>
                  </a:lnTo>
                  <a:lnTo>
                    <a:pt x="5705209" y="106362"/>
                  </a:lnTo>
                  <a:lnTo>
                    <a:pt x="5743308" y="87312"/>
                  </a:lnTo>
                  <a:lnTo>
                    <a:pt x="5781408" y="68262"/>
                  </a:lnTo>
                  <a:lnTo>
                    <a:pt x="5817921" y="52387"/>
                  </a:lnTo>
                  <a:lnTo>
                    <a:pt x="5859196" y="36512"/>
                  </a:lnTo>
                  <a:lnTo>
                    <a:pt x="5905234" y="20637"/>
                  </a:lnTo>
                  <a:lnTo>
                    <a:pt x="5957621" y="9525"/>
                  </a:lnTo>
                  <a:lnTo>
                    <a:pt x="6017947" y="3175"/>
                  </a:lnTo>
                  <a:lnTo>
                    <a:pt x="6086209" y="0"/>
                  </a:lnTo>
                  <a:lnTo>
                    <a:pt x="6095999" y="455"/>
                  </a:lnTo>
                  <a:lnTo>
                    <a:pt x="6105789" y="0"/>
                  </a:lnTo>
                  <a:lnTo>
                    <a:pt x="6174052" y="3175"/>
                  </a:lnTo>
                  <a:lnTo>
                    <a:pt x="6234377" y="9525"/>
                  </a:lnTo>
                  <a:lnTo>
                    <a:pt x="6286764" y="20637"/>
                  </a:lnTo>
                  <a:lnTo>
                    <a:pt x="6332802" y="36512"/>
                  </a:lnTo>
                  <a:lnTo>
                    <a:pt x="6374077" y="52387"/>
                  </a:lnTo>
                  <a:lnTo>
                    <a:pt x="6410589" y="68262"/>
                  </a:lnTo>
                  <a:lnTo>
                    <a:pt x="6448689" y="87312"/>
                  </a:lnTo>
                  <a:lnTo>
                    <a:pt x="6486789" y="106362"/>
                  </a:lnTo>
                  <a:lnTo>
                    <a:pt x="6523302" y="125412"/>
                  </a:lnTo>
                  <a:lnTo>
                    <a:pt x="6564577" y="141287"/>
                  </a:lnTo>
                  <a:lnTo>
                    <a:pt x="6610614" y="155575"/>
                  </a:lnTo>
                  <a:lnTo>
                    <a:pt x="6663002" y="166687"/>
                  </a:lnTo>
                  <a:lnTo>
                    <a:pt x="6723327" y="174625"/>
                  </a:lnTo>
                  <a:lnTo>
                    <a:pt x="6781799" y="175985"/>
                  </a:lnTo>
                  <a:lnTo>
                    <a:pt x="6840271" y="174625"/>
                  </a:lnTo>
                  <a:lnTo>
                    <a:pt x="6900596" y="166687"/>
                  </a:lnTo>
                  <a:lnTo>
                    <a:pt x="6952983" y="155575"/>
                  </a:lnTo>
                  <a:lnTo>
                    <a:pt x="6999021" y="141287"/>
                  </a:lnTo>
                  <a:lnTo>
                    <a:pt x="7040296" y="125412"/>
                  </a:lnTo>
                  <a:lnTo>
                    <a:pt x="7076808" y="106362"/>
                  </a:lnTo>
                  <a:lnTo>
                    <a:pt x="7114908" y="87312"/>
                  </a:lnTo>
                  <a:lnTo>
                    <a:pt x="7153008" y="68262"/>
                  </a:lnTo>
                  <a:lnTo>
                    <a:pt x="7189521" y="52387"/>
                  </a:lnTo>
                  <a:lnTo>
                    <a:pt x="7230796" y="36512"/>
                  </a:lnTo>
                  <a:lnTo>
                    <a:pt x="7276833" y="20637"/>
                  </a:lnTo>
                  <a:lnTo>
                    <a:pt x="7329221" y="9525"/>
                  </a:lnTo>
                  <a:lnTo>
                    <a:pt x="7389546" y="3175"/>
                  </a:lnTo>
                  <a:lnTo>
                    <a:pt x="7457808" y="0"/>
                  </a:lnTo>
                  <a:lnTo>
                    <a:pt x="7526071" y="3175"/>
                  </a:lnTo>
                  <a:lnTo>
                    <a:pt x="7586396" y="9525"/>
                  </a:lnTo>
                  <a:lnTo>
                    <a:pt x="7638783" y="20637"/>
                  </a:lnTo>
                  <a:lnTo>
                    <a:pt x="7684821" y="36512"/>
                  </a:lnTo>
                  <a:lnTo>
                    <a:pt x="7726096" y="52387"/>
                  </a:lnTo>
                  <a:lnTo>
                    <a:pt x="7762608" y="68262"/>
                  </a:lnTo>
                  <a:lnTo>
                    <a:pt x="7800708" y="87312"/>
                  </a:lnTo>
                  <a:lnTo>
                    <a:pt x="7838808" y="106362"/>
                  </a:lnTo>
                  <a:lnTo>
                    <a:pt x="7875321" y="125412"/>
                  </a:lnTo>
                  <a:lnTo>
                    <a:pt x="7916596" y="141287"/>
                  </a:lnTo>
                  <a:lnTo>
                    <a:pt x="7962633" y="155575"/>
                  </a:lnTo>
                  <a:lnTo>
                    <a:pt x="8015021" y="166687"/>
                  </a:lnTo>
                  <a:lnTo>
                    <a:pt x="8075346" y="174625"/>
                  </a:lnTo>
                  <a:lnTo>
                    <a:pt x="8143608" y="176212"/>
                  </a:lnTo>
                  <a:lnTo>
                    <a:pt x="8211871" y="174625"/>
                  </a:lnTo>
                  <a:lnTo>
                    <a:pt x="8272196" y="166687"/>
                  </a:lnTo>
                  <a:lnTo>
                    <a:pt x="8324583" y="155575"/>
                  </a:lnTo>
                  <a:lnTo>
                    <a:pt x="8370621" y="141287"/>
                  </a:lnTo>
                  <a:lnTo>
                    <a:pt x="8411896" y="125412"/>
                  </a:lnTo>
                  <a:lnTo>
                    <a:pt x="8448408" y="106362"/>
                  </a:lnTo>
                  <a:lnTo>
                    <a:pt x="8486508" y="87312"/>
                  </a:lnTo>
                  <a:lnTo>
                    <a:pt x="8524608" y="68262"/>
                  </a:lnTo>
                  <a:lnTo>
                    <a:pt x="8561120" y="52387"/>
                  </a:lnTo>
                  <a:lnTo>
                    <a:pt x="8602396" y="36512"/>
                  </a:lnTo>
                  <a:lnTo>
                    <a:pt x="8648432" y="20637"/>
                  </a:lnTo>
                  <a:lnTo>
                    <a:pt x="8700820" y="9525"/>
                  </a:lnTo>
                  <a:lnTo>
                    <a:pt x="8761146" y="3175"/>
                  </a:lnTo>
                  <a:lnTo>
                    <a:pt x="8827820" y="0"/>
                  </a:lnTo>
                  <a:lnTo>
                    <a:pt x="8897670" y="3175"/>
                  </a:lnTo>
                  <a:lnTo>
                    <a:pt x="8957996" y="9525"/>
                  </a:lnTo>
                  <a:lnTo>
                    <a:pt x="9010382" y="20637"/>
                  </a:lnTo>
                  <a:lnTo>
                    <a:pt x="9056420" y="36512"/>
                  </a:lnTo>
                  <a:lnTo>
                    <a:pt x="9097696" y="52387"/>
                  </a:lnTo>
                  <a:lnTo>
                    <a:pt x="9134208" y="68262"/>
                  </a:lnTo>
                  <a:lnTo>
                    <a:pt x="9172308" y="87312"/>
                  </a:lnTo>
                  <a:lnTo>
                    <a:pt x="9210408" y="106362"/>
                  </a:lnTo>
                  <a:lnTo>
                    <a:pt x="9246920" y="125412"/>
                  </a:lnTo>
                  <a:lnTo>
                    <a:pt x="9288196" y="141287"/>
                  </a:lnTo>
                  <a:lnTo>
                    <a:pt x="9334232" y="155575"/>
                  </a:lnTo>
                  <a:lnTo>
                    <a:pt x="9386620" y="166687"/>
                  </a:lnTo>
                  <a:lnTo>
                    <a:pt x="9446946" y="174625"/>
                  </a:lnTo>
                  <a:lnTo>
                    <a:pt x="9515208" y="176212"/>
                  </a:lnTo>
                  <a:lnTo>
                    <a:pt x="9583470" y="174625"/>
                  </a:lnTo>
                  <a:lnTo>
                    <a:pt x="9643796" y="166687"/>
                  </a:lnTo>
                  <a:lnTo>
                    <a:pt x="9696182" y="155575"/>
                  </a:lnTo>
                  <a:lnTo>
                    <a:pt x="9742220" y="141287"/>
                  </a:lnTo>
                  <a:lnTo>
                    <a:pt x="9783496" y="125412"/>
                  </a:lnTo>
                  <a:lnTo>
                    <a:pt x="9820008" y="106362"/>
                  </a:lnTo>
                  <a:lnTo>
                    <a:pt x="9896208" y="68262"/>
                  </a:lnTo>
                  <a:lnTo>
                    <a:pt x="9932720" y="52387"/>
                  </a:lnTo>
                  <a:lnTo>
                    <a:pt x="9973996" y="36512"/>
                  </a:lnTo>
                  <a:lnTo>
                    <a:pt x="10020032" y="20637"/>
                  </a:lnTo>
                  <a:lnTo>
                    <a:pt x="10072420" y="9525"/>
                  </a:lnTo>
                  <a:lnTo>
                    <a:pt x="10132746" y="3175"/>
                  </a:lnTo>
                  <a:lnTo>
                    <a:pt x="10201008" y="0"/>
                  </a:lnTo>
                  <a:lnTo>
                    <a:pt x="10269270" y="3175"/>
                  </a:lnTo>
                  <a:lnTo>
                    <a:pt x="10329596" y="9525"/>
                  </a:lnTo>
                  <a:lnTo>
                    <a:pt x="10381982" y="20637"/>
                  </a:lnTo>
                  <a:lnTo>
                    <a:pt x="10428020" y="36512"/>
                  </a:lnTo>
                  <a:lnTo>
                    <a:pt x="10469296" y="52387"/>
                  </a:lnTo>
                  <a:lnTo>
                    <a:pt x="10505808" y="68262"/>
                  </a:lnTo>
                  <a:lnTo>
                    <a:pt x="10543908" y="87312"/>
                  </a:lnTo>
                  <a:lnTo>
                    <a:pt x="10582008" y="106362"/>
                  </a:lnTo>
                  <a:lnTo>
                    <a:pt x="10618520" y="125412"/>
                  </a:lnTo>
                  <a:lnTo>
                    <a:pt x="10659796" y="141287"/>
                  </a:lnTo>
                  <a:lnTo>
                    <a:pt x="10705832" y="155575"/>
                  </a:lnTo>
                  <a:lnTo>
                    <a:pt x="10758220" y="166687"/>
                  </a:lnTo>
                  <a:lnTo>
                    <a:pt x="10818546" y="174625"/>
                  </a:lnTo>
                  <a:lnTo>
                    <a:pt x="10886808" y="176212"/>
                  </a:lnTo>
                  <a:lnTo>
                    <a:pt x="10955070" y="174625"/>
                  </a:lnTo>
                  <a:lnTo>
                    <a:pt x="11015396" y="166687"/>
                  </a:lnTo>
                  <a:lnTo>
                    <a:pt x="11067782" y="155575"/>
                  </a:lnTo>
                  <a:lnTo>
                    <a:pt x="11113820" y="141287"/>
                  </a:lnTo>
                  <a:lnTo>
                    <a:pt x="11155096" y="125412"/>
                  </a:lnTo>
                  <a:lnTo>
                    <a:pt x="11191608" y="106362"/>
                  </a:lnTo>
                  <a:lnTo>
                    <a:pt x="11229708" y="87312"/>
                  </a:lnTo>
                  <a:lnTo>
                    <a:pt x="11267808" y="68262"/>
                  </a:lnTo>
                  <a:lnTo>
                    <a:pt x="11304320" y="52387"/>
                  </a:lnTo>
                  <a:lnTo>
                    <a:pt x="11345596" y="36512"/>
                  </a:lnTo>
                  <a:lnTo>
                    <a:pt x="11391632" y="20637"/>
                  </a:lnTo>
                  <a:lnTo>
                    <a:pt x="11444020" y="9525"/>
                  </a:lnTo>
                  <a:lnTo>
                    <a:pt x="11504346" y="3175"/>
                  </a:lnTo>
                  <a:lnTo>
                    <a:pt x="11572608" y="0"/>
                  </a:lnTo>
                  <a:lnTo>
                    <a:pt x="11640870" y="3175"/>
                  </a:lnTo>
                  <a:lnTo>
                    <a:pt x="11701196" y="9525"/>
                  </a:lnTo>
                  <a:lnTo>
                    <a:pt x="11753582" y="20637"/>
                  </a:lnTo>
                  <a:lnTo>
                    <a:pt x="11799620" y="36512"/>
                  </a:lnTo>
                  <a:lnTo>
                    <a:pt x="11840896" y="52387"/>
                  </a:lnTo>
                  <a:lnTo>
                    <a:pt x="11877408" y="68262"/>
                  </a:lnTo>
                  <a:lnTo>
                    <a:pt x="11915508" y="87312"/>
                  </a:lnTo>
                  <a:lnTo>
                    <a:pt x="11953608" y="106362"/>
                  </a:lnTo>
                  <a:lnTo>
                    <a:pt x="11990120" y="125412"/>
                  </a:lnTo>
                  <a:lnTo>
                    <a:pt x="12031396" y="141287"/>
                  </a:lnTo>
                  <a:lnTo>
                    <a:pt x="12077432" y="155575"/>
                  </a:lnTo>
                  <a:lnTo>
                    <a:pt x="12129820" y="166688"/>
                  </a:lnTo>
                  <a:lnTo>
                    <a:pt x="12190146" y="174625"/>
                  </a:lnTo>
                  <a:lnTo>
                    <a:pt x="12192000" y="174668"/>
                  </a:lnTo>
                  <a:lnTo>
                    <a:pt x="12192000" y="319047"/>
                  </a:lnTo>
                  <a:lnTo>
                    <a:pt x="12192000" y="885826"/>
                  </a:lnTo>
                  <a:lnTo>
                    <a:pt x="12192000" y="1030205"/>
                  </a:lnTo>
                  <a:lnTo>
                    <a:pt x="12192000" y="1553722"/>
                  </a:lnTo>
                  <a:lnTo>
                    <a:pt x="12192000" y="1787292"/>
                  </a:lnTo>
                  <a:lnTo>
                    <a:pt x="12192000" y="1931671"/>
                  </a:lnTo>
                  <a:lnTo>
                    <a:pt x="12192000" y="2868172"/>
                  </a:lnTo>
                  <a:lnTo>
                    <a:pt x="12191997" y="2868172"/>
                  </a:lnTo>
                  <a:lnTo>
                    <a:pt x="1" y="2868172"/>
                  </a:lnTo>
                  <a:lnTo>
                    <a:pt x="0" y="2868172"/>
                  </a:lnTo>
                  <a:lnTo>
                    <a:pt x="0" y="1931671"/>
                  </a:lnTo>
                  <a:lnTo>
                    <a:pt x="0" y="1787292"/>
                  </a:lnTo>
                  <a:lnTo>
                    <a:pt x="0" y="1553722"/>
                  </a:lnTo>
                  <a:lnTo>
                    <a:pt x="0" y="1030205"/>
                  </a:lnTo>
                  <a:lnTo>
                    <a:pt x="0" y="885826"/>
                  </a:lnTo>
                  <a:lnTo>
                    <a:pt x="0" y="319047"/>
                  </a:lnTo>
                  <a:lnTo>
                    <a:pt x="0" y="174668"/>
                  </a:lnTo>
                  <a:lnTo>
                    <a:pt x="1852" y="174625"/>
                  </a:lnTo>
                  <a:lnTo>
                    <a:pt x="62177" y="166687"/>
                  </a:lnTo>
                  <a:lnTo>
                    <a:pt x="114564" y="155575"/>
                  </a:lnTo>
                  <a:lnTo>
                    <a:pt x="160602" y="141287"/>
                  </a:lnTo>
                  <a:lnTo>
                    <a:pt x="201877" y="125412"/>
                  </a:lnTo>
                  <a:lnTo>
                    <a:pt x="238389" y="106362"/>
                  </a:lnTo>
                  <a:lnTo>
                    <a:pt x="276489" y="87312"/>
                  </a:lnTo>
                  <a:lnTo>
                    <a:pt x="314589" y="68262"/>
                  </a:lnTo>
                  <a:lnTo>
                    <a:pt x="351102" y="52387"/>
                  </a:lnTo>
                  <a:lnTo>
                    <a:pt x="392377" y="36512"/>
                  </a:lnTo>
                  <a:lnTo>
                    <a:pt x="438414" y="20637"/>
                  </a:lnTo>
                  <a:lnTo>
                    <a:pt x="490802" y="9525"/>
                  </a:lnTo>
                  <a:lnTo>
                    <a:pt x="551127" y="31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A502461-DBD9-4B84-92C9-8D95C948D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845450"/>
              <a:ext cx="12192000" cy="3012550"/>
            </a:xfrm>
            <a:custGeom>
              <a:avLst/>
              <a:gdLst>
                <a:gd name="connsiteX0" fmla="*/ 619389 w 12192000"/>
                <a:gd name="connsiteY0" fmla="*/ 0 h 3012550"/>
                <a:gd name="connsiteX1" fmla="*/ 687652 w 12192000"/>
                <a:gd name="connsiteY1" fmla="*/ 3175 h 3012550"/>
                <a:gd name="connsiteX2" fmla="*/ 747977 w 12192000"/>
                <a:gd name="connsiteY2" fmla="*/ 9525 h 3012550"/>
                <a:gd name="connsiteX3" fmla="*/ 800364 w 12192000"/>
                <a:gd name="connsiteY3" fmla="*/ 20637 h 3012550"/>
                <a:gd name="connsiteX4" fmla="*/ 846402 w 12192000"/>
                <a:gd name="connsiteY4" fmla="*/ 36512 h 3012550"/>
                <a:gd name="connsiteX5" fmla="*/ 887677 w 12192000"/>
                <a:gd name="connsiteY5" fmla="*/ 52387 h 3012550"/>
                <a:gd name="connsiteX6" fmla="*/ 924189 w 12192000"/>
                <a:gd name="connsiteY6" fmla="*/ 68262 h 3012550"/>
                <a:gd name="connsiteX7" fmla="*/ 962289 w 12192000"/>
                <a:gd name="connsiteY7" fmla="*/ 87312 h 3012550"/>
                <a:gd name="connsiteX8" fmla="*/ 1000389 w 12192000"/>
                <a:gd name="connsiteY8" fmla="*/ 106362 h 3012550"/>
                <a:gd name="connsiteX9" fmla="*/ 1036902 w 12192000"/>
                <a:gd name="connsiteY9" fmla="*/ 125412 h 3012550"/>
                <a:gd name="connsiteX10" fmla="*/ 1078177 w 12192000"/>
                <a:gd name="connsiteY10" fmla="*/ 141287 h 3012550"/>
                <a:gd name="connsiteX11" fmla="*/ 1124214 w 12192000"/>
                <a:gd name="connsiteY11" fmla="*/ 155575 h 3012550"/>
                <a:gd name="connsiteX12" fmla="*/ 1176602 w 12192000"/>
                <a:gd name="connsiteY12" fmla="*/ 166687 h 3012550"/>
                <a:gd name="connsiteX13" fmla="*/ 1236927 w 12192000"/>
                <a:gd name="connsiteY13" fmla="*/ 174625 h 3012550"/>
                <a:gd name="connsiteX14" fmla="*/ 1305189 w 12192000"/>
                <a:gd name="connsiteY14" fmla="*/ 176212 h 3012550"/>
                <a:gd name="connsiteX15" fmla="*/ 1373452 w 12192000"/>
                <a:gd name="connsiteY15" fmla="*/ 174625 h 3012550"/>
                <a:gd name="connsiteX16" fmla="*/ 1433777 w 12192000"/>
                <a:gd name="connsiteY16" fmla="*/ 166687 h 3012550"/>
                <a:gd name="connsiteX17" fmla="*/ 1486164 w 12192000"/>
                <a:gd name="connsiteY17" fmla="*/ 155575 h 3012550"/>
                <a:gd name="connsiteX18" fmla="*/ 1532202 w 12192000"/>
                <a:gd name="connsiteY18" fmla="*/ 141287 h 3012550"/>
                <a:gd name="connsiteX19" fmla="*/ 1573477 w 12192000"/>
                <a:gd name="connsiteY19" fmla="*/ 125412 h 3012550"/>
                <a:gd name="connsiteX20" fmla="*/ 1609989 w 12192000"/>
                <a:gd name="connsiteY20" fmla="*/ 106362 h 3012550"/>
                <a:gd name="connsiteX21" fmla="*/ 1648089 w 12192000"/>
                <a:gd name="connsiteY21" fmla="*/ 87312 h 3012550"/>
                <a:gd name="connsiteX22" fmla="*/ 1686189 w 12192000"/>
                <a:gd name="connsiteY22" fmla="*/ 68262 h 3012550"/>
                <a:gd name="connsiteX23" fmla="*/ 1722702 w 12192000"/>
                <a:gd name="connsiteY23" fmla="*/ 52387 h 3012550"/>
                <a:gd name="connsiteX24" fmla="*/ 1763977 w 12192000"/>
                <a:gd name="connsiteY24" fmla="*/ 36512 h 3012550"/>
                <a:gd name="connsiteX25" fmla="*/ 1810014 w 12192000"/>
                <a:gd name="connsiteY25" fmla="*/ 20637 h 3012550"/>
                <a:gd name="connsiteX26" fmla="*/ 1862402 w 12192000"/>
                <a:gd name="connsiteY26" fmla="*/ 9525 h 3012550"/>
                <a:gd name="connsiteX27" fmla="*/ 1922727 w 12192000"/>
                <a:gd name="connsiteY27" fmla="*/ 3175 h 3012550"/>
                <a:gd name="connsiteX28" fmla="*/ 1990989 w 12192000"/>
                <a:gd name="connsiteY28" fmla="*/ 0 h 3012550"/>
                <a:gd name="connsiteX29" fmla="*/ 2059252 w 12192000"/>
                <a:gd name="connsiteY29" fmla="*/ 3175 h 3012550"/>
                <a:gd name="connsiteX30" fmla="*/ 2119577 w 12192000"/>
                <a:gd name="connsiteY30" fmla="*/ 9525 h 3012550"/>
                <a:gd name="connsiteX31" fmla="*/ 2171964 w 12192000"/>
                <a:gd name="connsiteY31" fmla="*/ 20637 h 3012550"/>
                <a:gd name="connsiteX32" fmla="*/ 2218002 w 12192000"/>
                <a:gd name="connsiteY32" fmla="*/ 36512 h 3012550"/>
                <a:gd name="connsiteX33" fmla="*/ 2259277 w 12192000"/>
                <a:gd name="connsiteY33" fmla="*/ 52387 h 3012550"/>
                <a:gd name="connsiteX34" fmla="*/ 2295789 w 12192000"/>
                <a:gd name="connsiteY34" fmla="*/ 68262 h 3012550"/>
                <a:gd name="connsiteX35" fmla="*/ 2333889 w 12192000"/>
                <a:gd name="connsiteY35" fmla="*/ 87312 h 3012550"/>
                <a:gd name="connsiteX36" fmla="*/ 2371989 w 12192000"/>
                <a:gd name="connsiteY36" fmla="*/ 106362 h 3012550"/>
                <a:gd name="connsiteX37" fmla="*/ 2408502 w 12192000"/>
                <a:gd name="connsiteY37" fmla="*/ 125412 h 3012550"/>
                <a:gd name="connsiteX38" fmla="*/ 2449777 w 12192000"/>
                <a:gd name="connsiteY38" fmla="*/ 141287 h 3012550"/>
                <a:gd name="connsiteX39" fmla="*/ 2495814 w 12192000"/>
                <a:gd name="connsiteY39" fmla="*/ 155575 h 3012550"/>
                <a:gd name="connsiteX40" fmla="*/ 2548202 w 12192000"/>
                <a:gd name="connsiteY40" fmla="*/ 166687 h 3012550"/>
                <a:gd name="connsiteX41" fmla="*/ 2608527 w 12192000"/>
                <a:gd name="connsiteY41" fmla="*/ 174625 h 3012550"/>
                <a:gd name="connsiteX42" fmla="*/ 2676789 w 12192000"/>
                <a:gd name="connsiteY42" fmla="*/ 176212 h 3012550"/>
                <a:gd name="connsiteX43" fmla="*/ 2745052 w 12192000"/>
                <a:gd name="connsiteY43" fmla="*/ 174625 h 3012550"/>
                <a:gd name="connsiteX44" fmla="*/ 2805377 w 12192000"/>
                <a:gd name="connsiteY44" fmla="*/ 166687 h 3012550"/>
                <a:gd name="connsiteX45" fmla="*/ 2857764 w 12192000"/>
                <a:gd name="connsiteY45" fmla="*/ 155575 h 3012550"/>
                <a:gd name="connsiteX46" fmla="*/ 2903802 w 12192000"/>
                <a:gd name="connsiteY46" fmla="*/ 141287 h 3012550"/>
                <a:gd name="connsiteX47" fmla="*/ 2945077 w 12192000"/>
                <a:gd name="connsiteY47" fmla="*/ 125412 h 3012550"/>
                <a:gd name="connsiteX48" fmla="*/ 2981589 w 12192000"/>
                <a:gd name="connsiteY48" fmla="*/ 106362 h 3012550"/>
                <a:gd name="connsiteX49" fmla="*/ 3019689 w 12192000"/>
                <a:gd name="connsiteY49" fmla="*/ 87312 h 3012550"/>
                <a:gd name="connsiteX50" fmla="*/ 3057789 w 12192000"/>
                <a:gd name="connsiteY50" fmla="*/ 68262 h 3012550"/>
                <a:gd name="connsiteX51" fmla="*/ 3094302 w 12192000"/>
                <a:gd name="connsiteY51" fmla="*/ 52387 h 3012550"/>
                <a:gd name="connsiteX52" fmla="*/ 3135577 w 12192000"/>
                <a:gd name="connsiteY52" fmla="*/ 36512 h 3012550"/>
                <a:gd name="connsiteX53" fmla="*/ 3181614 w 12192000"/>
                <a:gd name="connsiteY53" fmla="*/ 20637 h 3012550"/>
                <a:gd name="connsiteX54" fmla="*/ 3234002 w 12192000"/>
                <a:gd name="connsiteY54" fmla="*/ 9525 h 3012550"/>
                <a:gd name="connsiteX55" fmla="*/ 3294327 w 12192000"/>
                <a:gd name="connsiteY55" fmla="*/ 3175 h 3012550"/>
                <a:gd name="connsiteX56" fmla="*/ 3361002 w 12192000"/>
                <a:gd name="connsiteY56" fmla="*/ 0 h 3012550"/>
                <a:gd name="connsiteX57" fmla="*/ 3430852 w 12192000"/>
                <a:gd name="connsiteY57" fmla="*/ 3175 h 3012550"/>
                <a:gd name="connsiteX58" fmla="*/ 3491177 w 12192000"/>
                <a:gd name="connsiteY58" fmla="*/ 9525 h 3012550"/>
                <a:gd name="connsiteX59" fmla="*/ 3543564 w 12192000"/>
                <a:gd name="connsiteY59" fmla="*/ 20637 h 3012550"/>
                <a:gd name="connsiteX60" fmla="*/ 3589602 w 12192000"/>
                <a:gd name="connsiteY60" fmla="*/ 36512 h 3012550"/>
                <a:gd name="connsiteX61" fmla="*/ 3630877 w 12192000"/>
                <a:gd name="connsiteY61" fmla="*/ 52387 h 3012550"/>
                <a:gd name="connsiteX62" fmla="*/ 3667389 w 12192000"/>
                <a:gd name="connsiteY62" fmla="*/ 68262 h 3012550"/>
                <a:gd name="connsiteX63" fmla="*/ 3705489 w 12192000"/>
                <a:gd name="connsiteY63" fmla="*/ 87312 h 3012550"/>
                <a:gd name="connsiteX64" fmla="*/ 3743589 w 12192000"/>
                <a:gd name="connsiteY64" fmla="*/ 106362 h 3012550"/>
                <a:gd name="connsiteX65" fmla="*/ 3780102 w 12192000"/>
                <a:gd name="connsiteY65" fmla="*/ 125412 h 3012550"/>
                <a:gd name="connsiteX66" fmla="*/ 3821377 w 12192000"/>
                <a:gd name="connsiteY66" fmla="*/ 141287 h 3012550"/>
                <a:gd name="connsiteX67" fmla="*/ 3867414 w 12192000"/>
                <a:gd name="connsiteY67" fmla="*/ 155575 h 3012550"/>
                <a:gd name="connsiteX68" fmla="*/ 3919802 w 12192000"/>
                <a:gd name="connsiteY68" fmla="*/ 166687 h 3012550"/>
                <a:gd name="connsiteX69" fmla="*/ 3980127 w 12192000"/>
                <a:gd name="connsiteY69" fmla="*/ 174625 h 3012550"/>
                <a:gd name="connsiteX70" fmla="*/ 4048389 w 12192000"/>
                <a:gd name="connsiteY70" fmla="*/ 176212 h 3012550"/>
                <a:gd name="connsiteX71" fmla="*/ 4116652 w 12192000"/>
                <a:gd name="connsiteY71" fmla="*/ 174625 h 3012550"/>
                <a:gd name="connsiteX72" fmla="*/ 4176977 w 12192000"/>
                <a:gd name="connsiteY72" fmla="*/ 166687 h 3012550"/>
                <a:gd name="connsiteX73" fmla="*/ 4229364 w 12192000"/>
                <a:gd name="connsiteY73" fmla="*/ 155575 h 3012550"/>
                <a:gd name="connsiteX74" fmla="*/ 4275402 w 12192000"/>
                <a:gd name="connsiteY74" fmla="*/ 141287 h 3012550"/>
                <a:gd name="connsiteX75" fmla="*/ 4316677 w 12192000"/>
                <a:gd name="connsiteY75" fmla="*/ 125412 h 3012550"/>
                <a:gd name="connsiteX76" fmla="*/ 4353189 w 12192000"/>
                <a:gd name="connsiteY76" fmla="*/ 106362 h 3012550"/>
                <a:gd name="connsiteX77" fmla="*/ 4429389 w 12192000"/>
                <a:gd name="connsiteY77" fmla="*/ 68262 h 3012550"/>
                <a:gd name="connsiteX78" fmla="*/ 4465902 w 12192000"/>
                <a:gd name="connsiteY78" fmla="*/ 52387 h 3012550"/>
                <a:gd name="connsiteX79" fmla="*/ 4507177 w 12192000"/>
                <a:gd name="connsiteY79" fmla="*/ 36512 h 3012550"/>
                <a:gd name="connsiteX80" fmla="*/ 4553215 w 12192000"/>
                <a:gd name="connsiteY80" fmla="*/ 20637 h 3012550"/>
                <a:gd name="connsiteX81" fmla="*/ 4605602 w 12192000"/>
                <a:gd name="connsiteY81" fmla="*/ 9525 h 3012550"/>
                <a:gd name="connsiteX82" fmla="*/ 4665928 w 12192000"/>
                <a:gd name="connsiteY82" fmla="*/ 3175 h 3012550"/>
                <a:gd name="connsiteX83" fmla="*/ 4734189 w 12192000"/>
                <a:gd name="connsiteY83" fmla="*/ 0 h 3012550"/>
                <a:gd name="connsiteX84" fmla="*/ 4802453 w 12192000"/>
                <a:gd name="connsiteY84" fmla="*/ 3175 h 3012550"/>
                <a:gd name="connsiteX85" fmla="*/ 4862777 w 12192000"/>
                <a:gd name="connsiteY85" fmla="*/ 9525 h 3012550"/>
                <a:gd name="connsiteX86" fmla="*/ 4915165 w 12192000"/>
                <a:gd name="connsiteY86" fmla="*/ 20637 h 3012550"/>
                <a:gd name="connsiteX87" fmla="*/ 4961201 w 12192000"/>
                <a:gd name="connsiteY87" fmla="*/ 36512 h 3012550"/>
                <a:gd name="connsiteX88" fmla="*/ 5002477 w 12192000"/>
                <a:gd name="connsiteY88" fmla="*/ 52387 h 3012550"/>
                <a:gd name="connsiteX89" fmla="*/ 5038989 w 12192000"/>
                <a:gd name="connsiteY89" fmla="*/ 68262 h 3012550"/>
                <a:gd name="connsiteX90" fmla="*/ 5077090 w 12192000"/>
                <a:gd name="connsiteY90" fmla="*/ 87312 h 3012550"/>
                <a:gd name="connsiteX91" fmla="*/ 5115189 w 12192000"/>
                <a:gd name="connsiteY91" fmla="*/ 106362 h 3012550"/>
                <a:gd name="connsiteX92" fmla="*/ 5151701 w 12192000"/>
                <a:gd name="connsiteY92" fmla="*/ 125412 h 3012550"/>
                <a:gd name="connsiteX93" fmla="*/ 5192977 w 12192000"/>
                <a:gd name="connsiteY93" fmla="*/ 141287 h 3012550"/>
                <a:gd name="connsiteX94" fmla="*/ 5239014 w 12192000"/>
                <a:gd name="connsiteY94" fmla="*/ 155575 h 3012550"/>
                <a:gd name="connsiteX95" fmla="*/ 5291401 w 12192000"/>
                <a:gd name="connsiteY95" fmla="*/ 166687 h 3012550"/>
                <a:gd name="connsiteX96" fmla="*/ 5351727 w 12192000"/>
                <a:gd name="connsiteY96" fmla="*/ 174625 h 3012550"/>
                <a:gd name="connsiteX97" fmla="*/ 5410199 w 12192000"/>
                <a:gd name="connsiteY97" fmla="*/ 175985 h 3012550"/>
                <a:gd name="connsiteX98" fmla="*/ 5468671 w 12192000"/>
                <a:gd name="connsiteY98" fmla="*/ 174625 h 3012550"/>
                <a:gd name="connsiteX99" fmla="*/ 5528996 w 12192000"/>
                <a:gd name="connsiteY99" fmla="*/ 166687 h 3012550"/>
                <a:gd name="connsiteX100" fmla="*/ 5581383 w 12192000"/>
                <a:gd name="connsiteY100" fmla="*/ 155575 h 3012550"/>
                <a:gd name="connsiteX101" fmla="*/ 5627421 w 12192000"/>
                <a:gd name="connsiteY101" fmla="*/ 141287 h 3012550"/>
                <a:gd name="connsiteX102" fmla="*/ 5668696 w 12192000"/>
                <a:gd name="connsiteY102" fmla="*/ 125412 h 3012550"/>
                <a:gd name="connsiteX103" fmla="*/ 5705209 w 12192000"/>
                <a:gd name="connsiteY103" fmla="*/ 106362 h 3012550"/>
                <a:gd name="connsiteX104" fmla="*/ 5743308 w 12192000"/>
                <a:gd name="connsiteY104" fmla="*/ 87312 h 3012550"/>
                <a:gd name="connsiteX105" fmla="*/ 5781408 w 12192000"/>
                <a:gd name="connsiteY105" fmla="*/ 68262 h 3012550"/>
                <a:gd name="connsiteX106" fmla="*/ 5817921 w 12192000"/>
                <a:gd name="connsiteY106" fmla="*/ 52387 h 3012550"/>
                <a:gd name="connsiteX107" fmla="*/ 5859196 w 12192000"/>
                <a:gd name="connsiteY107" fmla="*/ 36512 h 3012550"/>
                <a:gd name="connsiteX108" fmla="*/ 5905234 w 12192000"/>
                <a:gd name="connsiteY108" fmla="*/ 20637 h 3012550"/>
                <a:gd name="connsiteX109" fmla="*/ 5957621 w 12192000"/>
                <a:gd name="connsiteY109" fmla="*/ 9525 h 3012550"/>
                <a:gd name="connsiteX110" fmla="*/ 6017947 w 12192000"/>
                <a:gd name="connsiteY110" fmla="*/ 3175 h 3012550"/>
                <a:gd name="connsiteX111" fmla="*/ 6086209 w 12192000"/>
                <a:gd name="connsiteY111" fmla="*/ 0 h 3012550"/>
                <a:gd name="connsiteX112" fmla="*/ 6095999 w 12192000"/>
                <a:gd name="connsiteY112" fmla="*/ 455 h 3012550"/>
                <a:gd name="connsiteX113" fmla="*/ 6105789 w 12192000"/>
                <a:gd name="connsiteY113" fmla="*/ 0 h 3012550"/>
                <a:gd name="connsiteX114" fmla="*/ 6174052 w 12192000"/>
                <a:gd name="connsiteY114" fmla="*/ 3175 h 3012550"/>
                <a:gd name="connsiteX115" fmla="*/ 6234377 w 12192000"/>
                <a:gd name="connsiteY115" fmla="*/ 9525 h 3012550"/>
                <a:gd name="connsiteX116" fmla="*/ 6286764 w 12192000"/>
                <a:gd name="connsiteY116" fmla="*/ 20637 h 3012550"/>
                <a:gd name="connsiteX117" fmla="*/ 6332802 w 12192000"/>
                <a:gd name="connsiteY117" fmla="*/ 36512 h 3012550"/>
                <a:gd name="connsiteX118" fmla="*/ 6374077 w 12192000"/>
                <a:gd name="connsiteY118" fmla="*/ 52387 h 3012550"/>
                <a:gd name="connsiteX119" fmla="*/ 6410589 w 12192000"/>
                <a:gd name="connsiteY119" fmla="*/ 68262 h 3012550"/>
                <a:gd name="connsiteX120" fmla="*/ 6448689 w 12192000"/>
                <a:gd name="connsiteY120" fmla="*/ 87312 h 3012550"/>
                <a:gd name="connsiteX121" fmla="*/ 6486789 w 12192000"/>
                <a:gd name="connsiteY121" fmla="*/ 106362 h 3012550"/>
                <a:gd name="connsiteX122" fmla="*/ 6523302 w 12192000"/>
                <a:gd name="connsiteY122" fmla="*/ 125412 h 3012550"/>
                <a:gd name="connsiteX123" fmla="*/ 6564577 w 12192000"/>
                <a:gd name="connsiteY123" fmla="*/ 141287 h 3012550"/>
                <a:gd name="connsiteX124" fmla="*/ 6610614 w 12192000"/>
                <a:gd name="connsiteY124" fmla="*/ 155575 h 3012550"/>
                <a:gd name="connsiteX125" fmla="*/ 6663002 w 12192000"/>
                <a:gd name="connsiteY125" fmla="*/ 166687 h 3012550"/>
                <a:gd name="connsiteX126" fmla="*/ 6723327 w 12192000"/>
                <a:gd name="connsiteY126" fmla="*/ 174625 h 3012550"/>
                <a:gd name="connsiteX127" fmla="*/ 6781799 w 12192000"/>
                <a:gd name="connsiteY127" fmla="*/ 175985 h 3012550"/>
                <a:gd name="connsiteX128" fmla="*/ 6840271 w 12192000"/>
                <a:gd name="connsiteY128" fmla="*/ 174625 h 3012550"/>
                <a:gd name="connsiteX129" fmla="*/ 6900596 w 12192000"/>
                <a:gd name="connsiteY129" fmla="*/ 166687 h 3012550"/>
                <a:gd name="connsiteX130" fmla="*/ 6952983 w 12192000"/>
                <a:gd name="connsiteY130" fmla="*/ 155575 h 3012550"/>
                <a:gd name="connsiteX131" fmla="*/ 6999021 w 12192000"/>
                <a:gd name="connsiteY131" fmla="*/ 141287 h 3012550"/>
                <a:gd name="connsiteX132" fmla="*/ 7040296 w 12192000"/>
                <a:gd name="connsiteY132" fmla="*/ 125412 h 3012550"/>
                <a:gd name="connsiteX133" fmla="*/ 7076808 w 12192000"/>
                <a:gd name="connsiteY133" fmla="*/ 106362 h 3012550"/>
                <a:gd name="connsiteX134" fmla="*/ 7114908 w 12192000"/>
                <a:gd name="connsiteY134" fmla="*/ 87312 h 3012550"/>
                <a:gd name="connsiteX135" fmla="*/ 7153008 w 12192000"/>
                <a:gd name="connsiteY135" fmla="*/ 68262 h 3012550"/>
                <a:gd name="connsiteX136" fmla="*/ 7189521 w 12192000"/>
                <a:gd name="connsiteY136" fmla="*/ 52387 h 3012550"/>
                <a:gd name="connsiteX137" fmla="*/ 7230796 w 12192000"/>
                <a:gd name="connsiteY137" fmla="*/ 36512 h 3012550"/>
                <a:gd name="connsiteX138" fmla="*/ 7276833 w 12192000"/>
                <a:gd name="connsiteY138" fmla="*/ 20637 h 3012550"/>
                <a:gd name="connsiteX139" fmla="*/ 7329221 w 12192000"/>
                <a:gd name="connsiteY139" fmla="*/ 9525 h 3012550"/>
                <a:gd name="connsiteX140" fmla="*/ 7389546 w 12192000"/>
                <a:gd name="connsiteY140" fmla="*/ 3175 h 3012550"/>
                <a:gd name="connsiteX141" fmla="*/ 7457808 w 12192000"/>
                <a:gd name="connsiteY141" fmla="*/ 0 h 3012550"/>
                <a:gd name="connsiteX142" fmla="*/ 7526071 w 12192000"/>
                <a:gd name="connsiteY142" fmla="*/ 3175 h 3012550"/>
                <a:gd name="connsiteX143" fmla="*/ 7586396 w 12192000"/>
                <a:gd name="connsiteY143" fmla="*/ 9525 h 3012550"/>
                <a:gd name="connsiteX144" fmla="*/ 7638783 w 12192000"/>
                <a:gd name="connsiteY144" fmla="*/ 20637 h 3012550"/>
                <a:gd name="connsiteX145" fmla="*/ 7684821 w 12192000"/>
                <a:gd name="connsiteY145" fmla="*/ 36512 h 3012550"/>
                <a:gd name="connsiteX146" fmla="*/ 7726096 w 12192000"/>
                <a:gd name="connsiteY146" fmla="*/ 52387 h 3012550"/>
                <a:gd name="connsiteX147" fmla="*/ 7762608 w 12192000"/>
                <a:gd name="connsiteY147" fmla="*/ 68262 h 3012550"/>
                <a:gd name="connsiteX148" fmla="*/ 7800708 w 12192000"/>
                <a:gd name="connsiteY148" fmla="*/ 87312 h 3012550"/>
                <a:gd name="connsiteX149" fmla="*/ 7838808 w 12192000"/>
                <a:gd name="connsiteY149" fmla="*/ 106362 h 3012550"/>
                <a:gd name="connsiteX150" fmla="*/ 7875321 w 12192000"/>
                <a:gd name="connsiteY150" fmla="*/ 125412 h 3012550"/>
                <a:gd name="connsiteX151" fmla="*/ 7916596 w 12192000"/>
                <a:gd name="connsiteY151" fmla="*/ 141287 h 3012550"/>
                <a:gd name="connsiteX152" fmla="*/ 7962633 w 12192000"/>
                <a:gd name="connsiteY152" fmla="*/ 155575 h 3012550"/>
                <a:gd name="connsiteX153" fmla="*/ 8015021 w 12192000"/>
                <a:gd name="connsiteY153" fmla="*/ 166687 h 3012550"/>
                <a:gd name="connsiteX154" fmla="*/ 8075346 w 12192000"/>
                <a:gd name="connsiteY154" fmla="*/ 174625 h 3012550"/>
                <a:gd name="connsiteX155" fmla="*/ 8143608 w 12192000"/>
                <a:gd name="connsiteY155" fmla="*/ 176212 h 3012550"/>
                <a:gd name="connsiteX156" fmla="*/ 8211871 w 12192000"/>
                <a:gd name="connsiteY156" fmla="*/ 174625 h 3012550"/>
                <a:gd name="connsiteX157" fmla="*/ 8272196 w 12192000"/>
                <a:gd name="connsiteY157" fmla="*/ 166687 h 3012550"/>
                <a:gd name="connsiteX158" fmla="*/ 8324583 w 12192000"/>
                <a:gd name="connsiteY158" fmla="*/ 155575 h 3012550"/>
                <a:gd name="connsiteX159" fmla="*/ 8370621 w 12192000"/>
                <a:gd name="connsiteY159" fmla="*/ 141287 h 3012550"/>
                <a:gd name="connsiteX160" fmla="*/ 8411896 w 12192000"/>
                <a:gd name="connsiteY160" fmla="*/ 125412 h 3012550"/>
                <a:gd name="connsiteX161" fmla="*/ 8448408 w 12192000"/>
                <a:gd name="connsiteY161" fmla="*/ 106362 h 3012550"/>
                <a:gd name="connsiteX162" fmla="*/ 8486508 w 12192000"/>
                <a:gd name="connsiteY162" fmla="*/ 87312 h 3012550"/>
                <a:gd name="connsiteX163" fmla="*/ 8524608 w 12192000"/>
                <a:gd name="connsiteY163" fmla="*/ 68262 h 3012550"/>
                <a:gd name="connsiteX164" fmla="*/ 8561120 w 12192000"/>
                <a:gd name="connsiteY164" fmla="*/ 52387 h 3012550"/>
                <a:gd name="connsiteX165" fmla="*/ 8602396 w 12192000"/>
                <a:gd name="connsiteY165" fmla="*/ 36512 h 3012550"/>
                <a:gd name="connsiteX166" fmla="*/ 8648432 w 12192000"/>
                <a:gd name="connsiteY166" fmla="*/ 20637 h 3012550"/>
                <a:gd name="connsiteX167" fmla="*/ 8700820 w 12192000"/>
                <a:gd name="connsiteY167" fmla="*/ 9525 h 3012550"/>
                <a:gd name="connsiteX168" fmla="*/ 8761146 w 12192000"/>
                <a:gd name="connsiteY168" fmla="*/ 3175 h 3012550"/>
                <a:gd name="connsiteX169" fmla="*/ 8827820 w 12192000"/>
                <a:gd name="connsiteY169" fmla="*/ 0 h 3012550"/>
                <a:gd name="connsiteX170" fmla="*/ 8897670 w 12192000"/>
                <a:gd name="connsiteY170" fmla="*/ 3175 h 3012550"/>
                <a:gd name="connsiteX171" fmla="*/ 8957996 w 12192000"/>
                <a:gd name="connsiteY171" fmla="*/ 9525 h 3012550"/>
                <a:gd name="connsiteX172" fmla="*/ 9010382 w 12192000"/>
                <a:gd name="connsiteY172" fmla="*/ 20637 h 3012550"/>
                <a:gd name="connsiteX173" fmla="*/ 9056420 w 12192000"/>
                <a:gd name="connsiteY173" fmla="*/ 36512 h 3012550"/>
                <a:gd name="connsiteX174" fmla="*/ 9097696 w 12192000"/>
                <a:gd name="connsiteY174" fmla="*/ 52387 h 3012550"/>
                <a:gd name="connsiteX175" fmla="*/ 9134208 w 12192000"/>
                <a:gd name="connsiteY175" fmla="*/ 68262 h 3012550"/>
                <a:gd name="connsiteX176" fmla="*/ 9172308 w 12192000"/>
                <a:gd name="connsiteY176" fmla="*/ 87312 h 3012550"/>
                <a:gd name="connsiteX177" fmla="*/ 9210408 w 12192000"/>
                <a:gd name="connsiteY177" fmla="*/ 106362 h 3012550"/>
                <a:gd name="connsiteX178" fmla="*/ 9246920 w 12192000"/>
                <a:gd name="connsiteY178" fmla="*/ 125412 h 3012550"/>
                <a:gd name="connsiteX179" fmla="*/ 9288196 w 12192000"/>
                <a:gd name="connsiteY179" fmla="*/ 141287 h 3012550"/>
                <a:gd name="connsiteX180" fmla="*/ 9334232 w 12192000"/>
                <a:gd name="connsiteY180" fmla="*/ 155575 h 3012550"/>
                <a:gd name="connsiteX181" fmla="*/ 9386620 w 12192000"/>
                <a:gd name="connsiteY181" fmla="*/ 166687 h 3012550"/>
                <a:gd name="connsiteX182" fmla="*/ 9446946 w 12192000"/>
                <a:gd name="connsiteY182" fmla="*/ 174625 h 3012550"/>
                <a:gd name="connsiteX183" fmla="*/ 9515208 w 12192000"/>
                <a:gd name="connsiteY183" fmla="*/ 176212 h 3012550"/>
                <a:gd name="connsiteX184" fmla="*/ 9583470 w 12192000"/>
                <a:gd name="connsiteY184" fmla="*/ 174625 h 3012550"/>
                <a:gd name="connsiteX185" fmla="*/ 9643796 w 12192000"/>
                <a:gd name="connsiteY185" fmla="*/ 166687 h 3012550"/>
                <a:gd name="connsiteX186" fmla="*/ 9696182 w 12192000"/>
                <a:gd name="connsiteY186" fmla="*/ 155575 h 3012550"/>
                <a:gd name="connsiteX187" fmla="*/ 9742220 w 12192000"/>
                <a:gd name="connsiteY187" fmla="*/ 141287 h 3012550"/>
                <a:gd name="connsiteX188" fmla="*/ 9783496 w 12192000"/>
                <a:gd name="connsiteY188" fmla="*/ 125412 h 3012550"/>
                <a:gd name="connsiteX189" fmla="*/ 9820008 w 12192000"/>
                <a:gd name="connsiteY189" fmla="*/ 106362 h 3012550"/>
                <a:gd name="connsiteX190" fmla="*/ 9896208 w 12192000"/>
                <a:gd name="connsiteY190" fmla="*/ 68262 h 3012550"/>
                <a:gd name="connsiteX191" fmla="*/ 9932720 w 12192000"/>
                <a:gd name="connsiteY191" fmla="*/ 52387 h 3012550"/>
                <a:gd name="connsiteX192" fmla="*/ 9973996 w 12192000"/>
                <a:gd name="connsiteY192" fmla="*/ 36512 h 3012550"/>
                <a:gd name="connsiteX193" fmla="*/ 10020032 w 12192000"/>
                <a:gd name="connsiteY193" fmla="*/ 20637 h 3012550"/>
                <a:gd name="connsiteX194" fmla="*/ 10072420 w 12192000"/>
                <a:gd name="connsiteY194" fmla="*/ 9525 h 3012550"/>
                <a:gd name="connsiteX195" fmla="*/ 10132746 w 12192000"/>
                <a:gd name="connsiteY195" fmla="*/ 3175 h 3012550"/>
                <a:gd name="connsiteX196" fmla="*/ 10201008 w 12192000"/>
                <a:gd name="connsiteY196" fmla="*/ 0 h 3012550"/>
                <a:gd name="connsiteX197" fmla="*/ 10269270 w 12192000"/>
                <a:gd name="connsiteY197" fmla="*/ 3175 h 3012550"/>
                <a:gd name="connsiteX198" fmla="*/ 10329596 w 12192000"/>
                <a:gd name="connsiteY198" fmla="*/ 9525 h 3012550"/>
                <a:gd name="connsiteX199" fmla="*/ 10381982 w 12192000"/>
                <a:gd name="connsiteY199" fmla="*/ 20637 h 3012550"/>
                <a:gd name="connsiteX200" fmla="*/ 10428020 w 12192000"/>
                <a:gd name="connsiteY200" fmla="*/ 36512 h 3012550"/>
                <a:gd name="connsiteX201" fmla="*/ 10469296 w 12192000"/>
                <a:gd name="connsiteY201" fmla="*/ 52387 h 3012550"/>
                <a:gd name="connsiteX202" fmla="*/ 10505808 w 12192000"/>
                <a:gd name="connsiteY202" fmla="*/ 68262 h 3012550"/>
                <a:gd name="connsiteX203" fmla="*/ 10543908 w 12192000"/>
                <a:gd name="connsiteY203" fmla="*/ 87312 h 3012550"/>
                <a:gd name="connsiteX204" fmla="*/ 10582008 w 12192000"/>
                <a:gd name="connsiteY204" fmla="*/ 106362 h 3012550"/>
                <a:gd name="connsiteX205" fmla="*/ 10618520 w 12192000"/>
                <a:gd name="connsiteY205" fmla="*/ 125412 h 3012550"/>
                <a:gd name="connsiteX206" fmla="*/ 10659796 w 12192000"/>
                <a:gd name="connsiteY206" fmla="*/ 141287 h 3012550"/>
                <a:gd name="connsiteX207" fmla="*/ 10705832 w 12192000"/>
                <a:gd name="connsiteY207" fmla="*/ 155575 h 3012550"/>
                <a:gd name="connsiteX208" fmla="*/ 10758220 w 12192000"/>
                <a:gd name="connsiteY208" fmla="*/ 166687 h 3012550"/>
                <a:gd name="connsiteX209" fmla="*/ 10818546 w 12192000"/>
                <a:gd name="connsiteY209" fmla="*/ 174625 h 3012550"/>
                <a:gd name="connsiteX210" fmla="*/ 10886808 w 12192000"/>
                <a:gd name="connsiteY210" fmla="*/ 176212 h 3012550"/>
                <a:gd name="connsiteX211" fmla="*/ 10955070 w 12192000"/>
                <a:gd name="connsiteY211" fmla="*/ 174625 h 3012550"/>
                <a:gd name="connsiteX212" fmla="*/ 11015396 w 12192000"/>
                <a:gd name="connsiteY212" fmla="*/ 166687 h 3012550"/>
                <a:gd name="connsiteX213" fmla="*/ 11067782 w 12192000"/>
                <a:gd name="connsiteY213" fmla="*/ 155575 h 3012550"/>
                <a:gd name="connsiteX214" fmla="*/ 11113820 w 12192000"/>
                <a:gd name="connsiteY214" fmla="*/ 141287 h 3012550"/>
                <a:gd name="connsiteX215" fmla="*/ 11155096 w 12192000"/>
                <a:gd name="connsiteY215" fmla="*/ 125412 h 3012550"/>
                <a:gd name="connsiteX216" fmla="*/ 11191608 w 12192000"/>
                <a:gd name="connsiteY216" fmla="*/ 106362 h 3012550"/>
                <a:gd name="connsiteX217" fmla="*/ 11229708 w 12192000"/>
                <a:gd name="connsiteY217" fmla="*/ 87312 h 3012550"/>
                <a:gd name="connsiteX218" fmla="*/ 11267808 w 12192000"/>
                <a:gd name="connsiteY218" fmla="*/ 68262 h 3012550"/>
                <a:gd name="connsiteX219" fmla="*/ 11304320 w 12192000"/>
                <a:gd name="connsiteY219" fmla="*/ 52387 h 3012550"/>
                <a:gd name="connsiteX220" fmla="*/ 11345596 w 12192000"/>
                <a:gd name="connsiteY220" fmla="*/ 36512 h 3012550"/>
                <a:gd name="connsiteX221" fmla="*/ 11391632 w 12192000"/>
                <a:gd name="connsiteY221" fmla="*/ 20637 h 3012550"/>
                <a:gd name="connsiteX222" fmla="*/ 11444020 w 12192000"/>
                <a:gd name="connsiteY222" fmla="*/ 9525 h 3012550"/>
                <a:gd name="connsiteX223" fmla="*/ 11504346 w 12192000"/>
                <a:gd name="connsiteY223" fmla="*/ 3175 h 3012550"/>
                <a:gd name="connsiteX224" fmla="*/ 11572608 w 12192000"/>
                <a:gd name="connsiteY224" fmla="*/ 0 h 3012550"/>
                <a:gd name="connsiteX225" fmla="*/ 11640870 w 12192000"/>
                <a:gd name="connsiteY225" fmla="*/ 3175 h 3012550"/>
                <a:gd name="connsiteX226" fmla="*/ 11701196 w 12192000"/>
                <a:gd name="connsiteY226" fmla="*/ 9525 h 3012550"/>
                <a:gd name="connsiteX227" fmla="*/ 11753582 w 12192000"/>
                <a:gd name="connsiteY227" fmla="*/ 20637 h 3012550"/>
                <a:gd name="connsiteX228" fmla="*/ 11799620 w 12192000"/>
                <a:gd name="connsiteY228" fmla="*/ 36512 h 3012550"/>
                <a:gd name="connsiteX229" fmla="*/ 11840896 w 12192000"/>
                <a:gd name="connsiteY229" fmla="*/ 52387 h 3012550"/>
                <a:gd name="connsiteX230" fmla="*/ 11877408 w 12192000"/>
                <a:gd name="connsiteY230" fmla="*/ 68262 h 3012550"/>
                <a:gd name="connsiteX231" fmla="*/ 11915508 w 12192000"/>
                <a:gd name="connsiteY231" fmla="*/ 87312 h 3012550"/>
                <a:gd name="connsiteX232" fmla="*/ 11953608 w 12192000"/>
                <a:gd name="connsiteY232" fmla="*/ 106362 h 3012550"/>
                <a:gd name="connsiteX233" fmla="*/ 11990120 w 12192000"/>
                <a:gd name="connsiteY233" fmla="*/ 125412 h 3012550"/>
                <a:gd name="connsiteX234" fmla="*/ 12031396 w 12192000"/>
                <a:gd name="connsiteY234" fmla="*/ 141287 h 3012550"/>
                <a:gd name="connsiteX235" fmla="*/ 12077432 w 12192000"/>
                <a:gd name="connsiteY235" fmla="*/ 155575 h 3012550"/>
                <a:gd name="connsiteX236" fmla="*/ 12129820 w 12192000"/>
                <a:gd name="connsiteY236" fmla="*/ 166688 h 3012550"/>
                <a:gd name="connsiteX237" fmla="*/ 12190146 w 12192000"/>
                <a:gd name="connsiteY237" fmla="*/ 174625 h 3012550"/>
                <a:gd name="connsiteX238" fmla="*/ 12192000 w 12192000"/>
                <a:gd name="connsiteY238" fmla="*/ 174668 h 3012550"/>
                <a:gd name="connsiteX239" fmla="*/ 12192000 w 12192000"/>
                <a:gd name="connsiteY239" fmla="*/ 319046 h 3012550"/>
                <a:gd name="connsiteX240" fmla="*/ 12192000 w 12192000"/>
                <a:gd name="connsiteY240" fmla="*/ 319047 h 3012550"/>
                <a:gd name="connsiteX241" fmla="*/ 12192000 w 12192000"/>
                <a:gd name="connsiteY241" fmla="*/ 463425 h 3012550"/>
                <a:gd name="connsiteX242" fmla="*/ 12192000 w 12192000"/>
                <a:gd name="connsiteY242" fmla="*/ 885826 h 3012550"/>
                <a:gd name="connsiteX243" fmla="*/ 12192000 w 12192000"/>
                <a:gd name="connsiteY243" fmla="*/ 1030204 h 3012550"/>
                <a:gd name="connsiteX244" fmla="*/ 12192000 w 12192000"/>
                <a:gd name="connsiteY244" fmla="*/ 1030205 h 3012550"/>
                <a:gd name="connsiteX245" fmla="*/ 12192000 w 12192000"/>
                <a:gd name="connsiteY245" fmla="*/ 1174583 h 3012550"/>
                <a:gd name="connsiteX246" fmla="*/ 12192000 w 12192000"/>
                <a:gd name="connsiteY246" fmla="*/ 1698100 h 3012550"/>
                <a:gd name="connsiteX247" fmla="*/ 12192000 w 12192000"/>
                <a:gd name="connsiteY247" fmla="*/ 1787292 h 3012550"/>
                <a:gd name="connsiteX248" fmla="*/ 12192000 w 12192000"/>
                <a:gd name="connsiteY248" fmla="*/ 1931670 h 3012550"/>
                <a:gd name="connsiteX249" fmla="*/ 12192000 w 12192000"/>
                <a:gd name="connsiteY249" fmla="*/ 1931671 h 3012550"/>
                <a:gd name="connsiteX250" fmla="*/ 12192000 w 12192000"/>
                <a:gd name="connsiteY250" fmla="*/ 2076049 h 3012550"/>
                <a:gd name="connsiteX251" fmla="*/ 12192000 w 12192000"/>
                <a:gd name="connsiteY251" fmla="*/ 3012550 h 3012550"/>
                <a:gd name="connsiteX252" fmla="*/ 12191997 w 12192000"/>
                <a:gd name="connsiteY252" fmla="*/ 3012550 h 3012550"/>
                <a:gd name="connsiteX253" fmla="*/ 1 w 12192000"/>
                <a:gd name="connsiteY253" fmla="*/ 3012550 h 3012550"/>
                <a:gd name="connsiteX254" fmla="*/ 0 w 12192000"/>
                <a:gd name="connsiteY254" fmla="*/ 3012550 h 3012550"/>
                <a:gd name="connsiteX255" fmla="*/ 0 w 12192000"/>
                <a:gd name="connsiteY255" fmla="*/ 2076049 h 3012550"/>
                <a:gd name="connsiteX256" fmla="*/ 0 w 12192000"/>
                <a:gd name="connsiteY256" fmla="*/ 1931671 h 3012550"/>
                <a:gd name="connsiteX257" fmla="*/ 0 w 12192000"/>
                <a:gd name="connsiteY257" fmla="*/ 1931670 h 3012550"/>
                <a:gd name="connsiteX258" fmla="*/ 0 w 12192000"/>
                <a:gd name="connsiteY258" fmla="*/ 1787292 h 3012550"/>
                <a:gd name="connsiteX259" fmla="*/ 0 w 12192000"/>
                <a:gd name="connsiteY259" fmla="*/ 1698100 h 3012550"/>
                <a:gd name="connsiteX260" fmla="*/ 0 w 12192000"/>
                <a:gd name="connsiteY260" fmla="*/ 1174583 h 3012550"/>
                <a:gd name="connsiteX261" fmla="*/ 0 w 12192000"/>
                <a:gd name="connsiteY261" fmla="*/ 1030205 h 3012550"/>
                <a:gd name="connsiteX262" fmla="*/ 0 w 12192000"/>
                <a:gd name="connsiteY262" fmla="*/ 1030204 h 3012550"/>
                <a:gd name="connsiteX263" fmla="*/ 0 w 12192000"/>
                <a:gd name="connsiteY263" fmla="*/ 885826 h 3012550"/>
                <a:gd name="connsiteX264" fmla="*/ 0 w 12192000"/>
                <a:gd name="connsiteY264" fmla="*/ 463425 h 3012550"/>
                <a:gd name="connsiteX265" fmla="*/ 0 w 12192000"/>
                <a:gd name="connsiteY265" fmla="*/ 319047 h 3012550"/>
                <a:gd name="connsiteX266" fmla="*/ 0 w 12192000"/>
                <a:gd name="connsiteY266" fmla="*/ 319046 h 3012550"/>
                <a:gd name="connsiteX267" fmla="*/ 0 w 12192000"/>
                <a:gd name="connsiteY267" fmla="*/ 174668 h 3012550"/>
                <a:gd name="connsiteX268" fmla="*/ 1852 w 12192000"/>
                <a:gd name="connsiteY268" fmla="*/ 174625 h 3012550"/>
                <a:gd name="connsiteX269" fmla="*/ 62177 w 12192000"/>
                <a:gd name="connsiteY269" fmla="*/ 166687 h 3012550"/>
                <a:gd name="connsiteX270" fmla="*/ 114564 w 12192000"/>
                <a:gd name="connsiteY270" fmla="*/ 155575 h 3012550"/>
                <a:gd name="connsiteX271" fmla="*/ 160602 w 12192000"/>
                <a:gd name="connsiteY271" fmla="*/ 141287 h 3012550"/>
                <a:gd name="connsiteX272" fmla="*/ 201877 w 12192000"/>
                <a:gd name="connsiteY272" fmla="*/ 125412 h 3012550"/>
                <a:gd name="connsiteX273" fmla="*/ 238389 w 12192000"/>
                <a:gd name="connsiteY273" fmla="*/ 106362 h 3012550"/>
                <a:gd name="connsiteX274" fmla="*/ 276489 w 12192000"/>
                <a:gd name="connsiteY274" fmla="*/ 87312 h 3012550"/>
                <a:gd name="connsiteX275" fmla="*/ 314589 w 12192000"/>
                <a:gd name="connsiteY275" fmla="*/ 68262 h 3012550"/>
                <a:gd name="connsiteX276" fmla="*/ 351102 w 12192000"/>
                <a:gd name="connsiteY276" fmla="*/ 52387 h 3012550"/>
                <a:gd name="connsiteX277" fmla="*/ 392377 w 12192000"/>
                <a:gd name="connsiteY277" fmla="*/ 36512 h 3012550"/>
                <a:gd name="connsiteX278" fmla="*/ 438414 w 12192000"/>
                <a:gd name="connsiteY278" fmla="*/ 20637 h 3012550"/>
                <a:gd name="connsiteX279" fmla="*/ 490802 w 12192000"/>
                <a:gd name="connsiteY279" fmla="*/ 9525 h 3012550"/>
                <a:gd name="connsiteX280" fmla="*/ 551127 w 12192000"/>
                <a:gd name="connsiteY280" fmla="*/ 3175 h 301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</a:cxnLst>
              <a:rect l="l" t="t" r="r" b="b"/>
              <a:pathLst>
                <a:path w="12192000" h="3012550">
                  <a:moveTo>
                    <a:pt x="619389" y="0"/>
                  </a:moveTo>
                  <a:lnTo>
                    <a:pt x="687652" y="3175"/>
                  </a:lnTo>
                  <a:lnTo>
                    <a:pt x="747977" y="9525"/>
                  </a:lnTo>
                  <a:lnTo>
                    <a:pt x="800364" y="20637"/>
                  </a:lnTo>
                  <a:lnTo>
                    <a:pt x="846402" y="36512"/>
                  </a:lnTo>
                  <a:lnTo>
                    <a:pt x="887677" y="52387"/>
                  </a:lnTo>
                  <a:lnTo>
                    <a:pt x="924189" y="68262"/>
                  </a:lnTo>
                  <a:lnTo>
                    <a:pt x="962289" y="87312"/>
                  </a:lnTo>
                  <a:lnTo>
                    <a:pt x="1000389" y="106362"/>
                  </a:lnTo>
                  <a:lnTo>
                    <a:pt x="1036902" y="125412"/>
                  </a:lnTo>
                  <a:lnTo>
                    <a:pt x="1078177" y="141287"/>
                  </a:lnTo>
                  <a:lnTo>
                    <a:pt x="1124214" y="155575"/>
                  </a:lnTo>
                  <a:lnTo>
                    <a:pt x="1176602" y="166687"/>
                  </a:lnTo>
                  <a:lnTo>
                    <a:pt x="1236927" y="174625"/>
                  </a:lnTo>
                  <a:lnTo>
                    <a:pt x="1305189" y="176212"/>
                  </a:lnTo>
                  <a:lnTo>
                    <a:pt x="1373452" y="174625"/>
                  </a:lnTo>
                  <a:lnTo>
                    <a:pt x="1433777" y="166687"/>
                  </a:lnTo>
                  <a:lnTo>
                    <a:pt x="1486164" y="155575"/>
                  </a:lnTo>
                  <a:lnTo>
                    <a:pt x="1532202" y="141287"/>
                  </a:lnTo>
                  <a:lnTo>
                    <a:pt x="1573477" y="125412"/>
                  </a:lnTo>
                  <a:lnTo>
                    <a:pt x="1609989" y="106362"/>
                  </a:lnTo>
                  <a:lnTo>
                    <a:pt x="1648089" y="87312"/>
                  </a:lnTo>
                  <a:lnTo>
                    <a:pt x="1686189" y="68262"/>
                  </a:lnTo>
                  <a:lnTo>
                    <a:pt x="1722702" y="52387"/>
                  </a:lnTo>
                  <a:lnTo>
                    <a:pt x="1763977" y="36512"/>
                  </a:lnTo>
                  <a:lnTo>
                    <a:pt x="1810014" y="20637"/>
                  </a:lnTo>
                  <a:lnTo>
                    <a:pt x="1862402" y="9525"/>
                  </a:lnTo>
                  <a:lnTo>
                    <a:pt x="1922727" y="3175"/>
                  </a:lnTo>
                  <a:lnTo>
                    <a:pt x="1990989" y="0"/>
                  </a:lnTo>
                  <a:lnTo>
                    <a:pt x="2059252" y="3175"/>
                  </a:lnTo>
                  <a:lnTo>
                    <a:pt x="2119577" y="9525"/>
                  </a:lnTo>
                  <a:lnTo>
                    <a:pt x="2171964" y="20637"/>
                  </a:lnTo>
                  <a:lnTo>
                    <a:pt x="2218002" y="36512"/>
                  </a:lnTo>
                  <a:lnTo>
                    <a:pt x="2259277" y="52387"/>
                  </a:lnTo>
                  <a:lnTo>
                    <a:pt x="2295789" y="68262"/>
                  </a:lnTo>
                  <a:lnTo>
                    <a:pt x="2333889" y="87312"/>
                  </a:lnTo>
                  <a:lnTo>
                    <a:pt x="2371989" y="106362"/>
                  </a:lnTo>
                  <a:lnTo>
                    <a:pt x="2408502" y="125412"/>
                  </a:lnTo>
                  <a:lnTo>
                    <a:pt x="2449777" y="141287"/>
                  </a:lnTo>
                  <a:lnTo>
                    <a:pt x="2495814" y="155575"/>
                  </a:lnTo>
                  <a:lnTo>
                    <a:pt x="2548202" y="166687"/>
                  </a:lnTo>
                  <a:lnTo>
                    <a:pt x="2608527" y="174625"/>
                  </a:lnTo>
                  <a:lnTo>
                    <a:pt x="2676789" y="176212"/>
                  </a:lnTo>
                  <a:lnTo>
                    <a:pt x="2745052" y="174625"/>
                  </a:lnTo>
                  <a:lnTo>
                    <a:pt x="2805377" y="166687"/>
                  </a:lnTo>
                  <a:lnTo>
                    <a:pt x="2857764" y="155575"/>
                  </a:lnTo>
                  <a:lnTo>
                    <a:pt x="2903802" y="141287"/>
                  </a:lnTo>
                  <a:lnTo>
                    <a:pt x="2945077" y="125412"/>
                  </a:lnTo>
                  <a:lnTo>
                    <a:pt x="2981589" y="106362"/>
                  </a:lnTo>
                  <a:lnTo>
                    <a:pt x="3019689" y="87312"/>
                  </a:lnTo>
                  <a:lnTo>
                    <a:pt x="3057789" y="68262"/>
                  </a:lnTo>
                  <a:lnTo>
                    <a:pt x="3094302" y="52387"/>
                  </a:lnTo>
                  <a:lnTo>
                    <a:pt x="3135577" y="36512"/>
                  </a:lnTo>
                  <a:lnTo>
                    <a:pt x="3181614" y="20637"/>
                  </a:lnTo>
                  <a:lnTo>
                    <a:pt x="3234002" y="9525"/>
                  </a:lnTo>
                  <a:lnTo>
                    <a:pt x="3294327" y="3175"/>
                  </a:lnTo>
                  <a:lnTo>
                    <a:pt x="3361002" y="0"/>
                  </a:lnTo>
                  <a:lnTo>
                    <a:pt x="3430852" y="3175"/>
                  </a:lnTo>
                  <a:lnTo>
                    <a:pt x="3491177" y="9525"/>
                  </a:lnTo>
                  <a:lnTo>
                    <a:pt x="3543564" y="20637"/>
                  </a:lnTo>
                  <a:lnTo>
                    <a:pt x="3589602" y="36512"/>
                  </a:lnTo>
                  <a:lnTo>
                    <a:pt x="3630877" y="52387"/>
                  </a:lnTo>
                  <a:lnTo>
                    <a:pt x="3667389" y="68262"/>
                  </a:lnTo>
                  <a:lnTo>
                    <a:pt x="3705489" y="87312"/>
                  </a:lnTo>
                  <a:lnTo>
                    <a:pt x="3743589" y="106362"/>
                  </a:lnTo>
                  <a:lnTo>
                    <a:pt x="3780102" y="125412"/>
                  </a:lnTo>
                  <a:lnTo>
                    <a:pt x="3821377" y="141287"/>
                  </a:lnTo>
                  <a:lnTo>
                    <a:pt x="3867414" y="155575"/>
                  </a:lnTo>
                  <a:lnTo>
                    <a:pt x="3919802" y="166687"/>
                  </a:lnTo>
                  <a:lnTo>
                    <a:pt x="3980127" y="174625"/>
                  </a:lnTo>
                  <a:lnTo>
                    <a:pt x="4048389" y="176212"/>
                  </a:lnTo>
                  <a:lnTo>
                    <a:pt x="4116652" y="174625"/>
                  </a:lnTo>
                  <a:lnTo>
                    <a:pt x="4176977" y="166687"/>
                  </a:lnTo>
                  <a:lnTo>
                    <a:pt x="4229364" y="155575"/>
                  </a:lnTo>
                  <a:lnTo>
                    <a:pt x="4275402" y="141287"/>
                  </a:lnTo>
                  <a:lnTo>
                    <a:pt x="4316677" y="125412"/>
                  </a:lnTo>
                  <a:lnTo>
                    <a:pt x="4353189" y="106362"/>
                  </a:lnTo>
                  <a:lnTo>
                    <a:pt x="4429389" y="68262"/>
                  </a:lnTo>
                  <a:lnTo>
                    <a:pt x="4465902" y="52387"/>
                  </a:lnTo>
                  <a:lnTo>
                    <a:pt x="4507177" y="36512"/>
                  </a:lnTo>
                  <a:lnTo>
                    <a:pt x="4553215" y="20637"/>
                  </a:lnTo>
                  <a:lnTo>
                    <a:pt x="4605602" y="9525"/>
                  </a:lnTo>
                  <a:lnTo>
                    <a:pt x="4665928" y="3175"/>
                  </a:lnTo>
                  <a:lnTo>
                    <a:pt x="4734189" y="0"/>
                  </a:lnTo>
                  <a:lnTo>
                    <a:pt x="4802453" y="3175"/>
                  </a:lnTo>
                  <a:lnTo>
                    <a:pt x="4862777" y="9525"/>
                  </a:lnTo>
                  <a:lnTo>
                    <a:pt x="4915165" y="20637"/>
                  </a:lnTo>
                  <a:lnTo>
                    <a:pt x="4961201" y="36512"/>
                  </a:lnTo>
                  <a:lnTo>
                    <a:pt x="5002477" y="52387"/>
                  </a:lnTo>
                  <a:lnTo>
                    <a:pt x="5038989" y="68262"/>
                  </a:lnTo>
                  <a:lnTo>
                    <a:pt x="5077090" y="87312"/>
                  </a:lnTo>
                  <a:lnTo>
                    <a:pt x="5115189" y="106362"/>
                  </a:lnTo>
                  <a:lnTo>
                    <a:pt x="5151701" y="125412"/>
                  </a:lnTo>
                  <a:lnTo>
                    <a:pt x="5192977" y="141287"/>
                  </a:lnTo>
                  <a:lnTo>
                    <a:pt x="5239014" y="155575"/>
                  </a:lnTo>
                  <a:lnTo>
                    <a:pt x="5291401" y="166687"/>
                  </a:lnTo>
                  <a:lnTo>
                    <a:pt x="5351727" y="174625"/>
                  </a:lnTo>
                  <a:lnTo>
                    <a:pt x="5410199" y="175985"/>
                  </a:lnTo>
                  <a:lnTo>
                    <a:pt x="5468671" y="174625"/>
                  </a:lnTo>
                  <a:lnTo>
                    <a:pt x="5528996" y="166687"/>
                  </a:lnTo>
                  <a:lnTo>
                    <a:pt x="5581383" y="155575"/>
                  </a:lnTo>
                  <a:lnTo>
                    <a:pt x="5627421" y="141287"/>
                  </a:lnTo>
                  <a:lnTo>
                    <a:pt x="5668696" y="125412"/>
                  </a:lnTo>
                  <a:lnTo>
                    <a:pt x="5705209" y="106362"/>
                  </a:lnTo>
                  <a:lnTo>
                    <a:pt x="5743308" y="87312"/>
                  </a:lnTo>
                  <a:lnTo>
                    <a:pt x="5781408" y="68262"/>
                  </a:lnTo>
                  <a:lnTo>
                    <a:pt x="5817921" y="52387"/>
                  </a:lnTo>
                  <a:lnTo>
                    <a:pt x="5859196" y="36512"/>
                  </a:lnTo>
                  <a:lnTo>
                    <a:pt x="5905234" y="20637"/>
                  </a:lnTo>
                  <a:lnTo>
                    <a:pt x="5957621" y="9525"/>
                  </a:lnTo>
                  <a:lnTo>
                    <a:pt x="6017947" y="3175"/>
                  </a:lnTo>
                  <a:lnTo>
                    <a:pt x="6086209" y="0"/>
                  </a:lnTo>
                  <a:lnTo>
                    <a:pt x="6095999" y="455"/>
                  </a:lnTo>
                  <a:lnTo>
                    <a:pt x="6105789" y="0"/>
                  </a:lnTo>
                  <a:lnTo>
                    <a:pt x="6174052" y="3175"/>
                  </a:lnTo>
                  <a:lnTo>
                    <a:pt x="6234377" y="9525"/>
                  </a:lnTo>
                  <a:lnTo>
                    <a:pt x="6286764" y="20637"/>
                  </a:lnTo>
                  <a:lnTo>
                    <a:pt x="6332802" y="36512"/>
                  </a:lnTo>
                  <a:lnTo>
                    <a:pt x="6374077" y="52387"/>
                  </a:lnTo>
                  <a:lnTo>
                    <a:pt x="6410589" y="68262"/>
                  </a:lnTo>
                  <a:lnTo>
                    <a:pt x="6448689" y="87312"/>
                  </a:lnTo>
                  <a:lnTo>
                    <a:pt x="6486789" y="106362"/>
                  </a:lnTo>
                  <a:lnTo>
                    <a:pt x="6523302" y="125412"/>
                  </a:lnTo>
                  <a:lnTo>
                    <a:pt x="6564577" y="141287"/>
                  </a:lnTo>
                  <a:lnTo>
                    <a:pt x="6610614" y="155575"/>
                  </a:lnTo>
                  <a:lnTo>
                    <a:pt x="6663002" y="166687"/>
                  </a:lnTo>
                  <a:lnTo>
                    <a:pt x="6723327" y="174625"/>
                  </a:lnTo>
                  <a:lnTo>
                    <a:pt x="6781799" y="175985"/>
                  </a:lnTo>
                  <a:lnTo>
                    <a:pt x="6840271" y="174625"/>
                  </a:lnTo>
                  <a:lnTo>
                    <a:pt x="6900596" y="166687"/>
                  </a:lnTo>
                  <a:lnTo>
                    <a:pt x="6952983" y="155575"/>
                  </a:lnTo>
                  <a:lnTo>
                    <a:pt x="6999021" y="141287"/>
                  </a:lnTo>
                  <a:lnTo>
                    <a:pt x="7040296" y="125412"/>
                  </a:lnTo>
                  <a:lnTo>
                    <a:pt x="7076808" y="106362"/>
                  </a:lnTo>
                  <a:lnTo>
                    <a:pt x="7114908" y="87312"/>
                  </a:lnTo>
                  <a:lnTo>
                    <a:pt x="7153008" y="68262"/>
                  </a:lnTo>
                  <a:lnTo>
                    <a:pt x="7189521" y="52387"/>
                  </a:lnTo>
                  <a:lnTo>
                    <a:pt x="7230796" y="36512"/>
                  </a:lnTo>
                  <a:lnTo>
                    <a:pt x="7276833" y="20637"/>
                  </a:lnTo>
                  <a:lnTo>
                    <a:pt x="7329221" y="9525"/>
                  </a:lnTo>
                  <a:lnTo>
                    <a:pt x="7389546" y="3175"/>
                  </a:lnTo>
                  <a:lnTo>
                    <a:pt x="7457808" y="0"/>
                  </a:lnTo>
                  <a:lnTo>
                    <a:pt x="7526071" y="3175"/>
                  </a:lnTo>
                  <a:lnTo>
                    <a:pt x="7586396" y="9525"/>
                  </a:lnTo>
                  <a:lnTo>
                    <a:pt x="7638783" y="20637"/>
                  </a:lnTo>
                  <a:lnTo>
                    <a:pt x="7684821" y="36512"/>
                  </a:lnTo>
                  <a:lnTo>
                    <a:pt x="7726096" y="52387"/>
                  </a:lnTo>
                  <a:lnTo>
                    <a:pt x="7762608" y="68262"/>
                  </a:lnTo>
                  <a:lnTo>
                    <a:pt x="7800708" y="87312"/>
                  </a:lnTo>
                  <a:lnTo>
                    <a:pt x="7838808" y="106362"/>
                  </a:lnTo>
                  <a:lnTo>
                    <a:pt x="7875321" y="125412"/>
                  </a:lnTo>
                  <a:lnTo>
                    <a:pt x="7916596" y="141287"/>
                  </a:lnTo>
                  <a:lnTo>
                    <a:pt x="7962633" y="155575"/>
                  </a:lnTo>
                  <a:lnTo>
                    <a:pt x="8015021" y="166687"/>
                  </a:lnTo>
                  <a:lnTo>
                    <a:pt x="8075346" y="174625"/>
                  </a:lnTo>
                  <a:lnTo>
                    <a:pt x="8143608" y="176212"/>
                  </a:lnTo>
                  <a:lnTo>
                    <a:pt x="8211871" y="174625"/>
                  </a:lnTo>
                  <a:lnTo>
                    <a:pt x="8272196" y="166687"/>
                  </a:lnTo>
                  <a:lnTo>
                    <a:pt x="8324583" y="155575"/>
                  </a:lnTo>
                  <a:lnTo>
                    <a:pt x="8370621" y="141287"/>
                  </a:lnTo>
                  <a:lnTo>
                    <a:pt x="8411896" y="125412"/>
                  </a:lnTo>
                  <a:lnTo>
                    <a:pt x="8448408" y="106362"/>
                  </a:lnTo>
                  <a:lnTo>
                    <a:pt x="8486508" y="87312"/>
                  </a:lnTo>
                  <a:lnTo>
                    <a:pt x="8524608" y="68262"/>
                  </a:lnTo>
                  <a:lnTo>
                    <a:pt x="8561120" y="52387"/>
                  </a:lnTo>
                  <a:lnTo>
                    <a:pt x="8602396" y="36512"/>
                  </a:lnTo>
                  <a:lnTo>
                    <a:pt x="8648432" y="20637"/>
                  </a:lnTo>
                  <a:lnTo>
                    <a:pt x="8700820" y="9525"/>
                  </a:lnTo>
                  <a:lnTo>
                    <a:pt x="8761146" y="3175"/>
                  </a:lnTo>
                  <a:lnTo>
                    <a:pt x="8827820" y="0"/>
                  </a:lnTo>
                  <a:lnTo>
                    <a:pt x="8897670" y="3175"/>
                  </a:lnTo>
                  <a:lnTo>
                    <a:pt x="8957996" y="9525"/>
                  </a:lnTo>
                  <a:lnTo>
                    <a:pt x="9010382" y="20637"/>
                  </a:lnTo>
                  <a:lnTo>
                    <a:pt x="9056420" y="36512"/>
                  </a:lnTo>
                  <a:lnTo>
                    <a:pt x="9097696" y="52387"/>
                  </a:lnTo>
                  <a:lnTo>
                    <a:pt x="9134208" y="68262"/>
                  </a:lnTo>
                  <a:lnTo>
                    <a:pt x="9172308" y="87312"/>
                  </a:lnTo>
                  <a:lnTo>
                    <a:pt x="9210408" y="106362"/>
                  </a:lnTo>
                  <a:lnTo>
                    <a:pt x="9246920" y="125412"/>
                  </a:lnTo>
                  <a:lnTo>
                    <a:pt x="9288196" y="141287"/>
                  </a:lnTo>
                  <a:lnTo>
                    <a:pt x="9334232" y="155575"/>
                  </a:lnTo>
                  <a:lnTo>
                    <a:pt x="9386620" y="166687"/>
                  </a:lnTo>
                  <a:lnTo>
                    <a:pt x="9446946" y="174625"/>
                  </a:lnTo>
                  <a:lnTo>
                    <a:pt x="9515208" y="176212"/>
                  </a:lnTo>
                  <a:lnTo>
                    <a:pt x="9583470" y="174625"/>
                  </a:lnTo>
                  <a:lnTo>
                    <a:pt x="9643796" y="166687"/>
                  </a:lnTo>
                  <a:lnTo>
                    <a:pt x="9696182" y="155575"/>
                  </a:lnTo>
                  <a:lnTo>
                    <a:pt x="9742220" y="141287"/>
                  </a:lnTo>
                  <a:lnTo>
                    <a:pt x="9783496" y="125412"/>
                  </a:lnTo>
                  <a:lnTo>
                    <a:pt x="9820008" y="106362"/>
                  </a:lnTo>
                  <a:lnTo>
                    <a:pt x="9896208" y="68262"/>
                  </a:lnTo>
                  <a:lnTo>
                    <a:pt x="9932720" y="52387"/>
                  </a:lnTo>
                  <a:lnTo>
                    <a:pt x="9973996" y="36512"/>
                  </a:lnTo>
                  <a:lnTo>
                    <a:pt x="10020032" y="20637"/>
                  </a:lnTo>
                  <a:lnTo>
                    <a:pt x="10072420" y="9525"/>
                  </a:lnTo>
                  <a:lnTo>
                    <a:pt x="10132746" y="3175"/>
                  </a:lnTo>
                  <a:lnTo>
                    <a:pt x="10201008" y="0"/>
                  </a:lnTo>
                  <a:lnTo>
                    <a:pt x="10269270" y="3175"/>
                  </a:lnTo>
                  <a:lnTo>
                    <a:pt x="10329596" y="9525"/>
                  </a:lnTo>
                  <a:lnTo>
                    <a:pt x="10381982" y="20637"/>
                  </a:lnTo>
                  <a:lnTo>
                    <a:pt x="10428020" y="36512"/>
                  </a:lnTo>
                  <a:lnTo>
                    <a:pt x="10469296" y="52387"/>
                  </a:lnTo>
                  <a:lnTo>
                    <a:pt x="10505808" y="68262"/>
                  </a:lnTo>
                  <a:lnTo>
                    <a:pt x="10543908" y="87312"/>
                  </a:lnTo>
                  <a:lnTo>
                    <a:pt x="10582008" y="106362"/>
                  </a:lnTo>
                  <a:lnTo>
                    <a:pt x="10618520" y="125412"/>
                  </a:lnTo>
                  <a:lnTo>
                    <a:pt x="10659796" y="141287"/>
                  </a:lnTo>
                  <a:lnTo>
                    <a:pt x="10705832" y="155575"/>
                  </a:lnTo>
                  <a:lnTo>
                    <a:pt x="10758220" y="166687"/>
                  </a:lnTo>
                  <a:lnTo>
                    <a:pt x="10818546" y="174625"/>
                  </a:lnTo>
                  <a:lnTo>
                    <a:pt x="10886808" y="176212"/>
                  </a:lnTo>
                  <a:lnTo>
                    <a:pt x="10955070" y="174625"/>
                  </a:lnTo>
                  <a:lnTo>
                    <a:pt x="11015396" y="166687"/>
                  </a:lnTo>
                  <a:lnTo>
                    <a:pt x="11067782" y="155575"/>
                  </a:lnTo>
                  <a:lnTo>
                    <a:pt x="11113820" y="141287"/>
                  </a:lnTo>
                  <a:lnTo>
                    <a:pt x="11155096" y="125412"/>
                  </a:lnTo>
                  <a:lnTo>
                    <a:pt x="11191608" y="106362"/>
                  </a:lnTo>
                  <a:lnTo>
                    <a:pt x="11229708" y="87312"/>
                  </a:lnTo>
                  <a:lnTo>
                    <a:pt x="11267808" y="68262"/>
                  </a:lnTo>
                  <a:lnTo>
                    <a:pt x="11304320" y="52387"/>
                  </a:lnTo>
                  <a:lnTo>
                    <a:pt x="11345596" y="36512"/>
                  </a:lnTo>
                  <a:lnTo>
                    <a:pt x="11391632" y="20637"/>
                  </a:lnTo>
                  <a:lnTo>
                    <a:pt x="11444020" y="9525"/>
                  </a:lnTo>
                  <a:lnTo>
                    <a:pt x="11504346" y="3175"/>
                  </a:lnTo>
                  <a:lnTo>
                    <a:pt x="11572608" y="0"/>
                  </a:lnTo>
                  <a:lnTo>
                    <a:pt x="11640870" y="3175"/>
                  </a:lnTo>
                  <a:lnTo>
                    <a:pt x="11701196" y="9525"/>
                  </a:lnTo>
                  <a:lnTo>
                    <a:pt x="11753582" y="20637"/>
                  </a:lnTo>
                  <a:lnTo>
                    <a:pt x="11799620" y="36512"/>
                  </a:lnTo>
                  <a:lnTo>
                    <a:pt x="11840896" y="52387"/>
                  </a:lnTo>
                  <a:lnTo>
                    <a:pt x="11877408" y="68262"/>
                  </a:lnTo>
                  <a:lnTo>
                    <a:pt x="11915508" y="87312"/>
                  </a:lnTo>
                  <a:lnTo>
                    <a:pt x="11953608" y="106362"/>
                  </a:lnTo>
                  <a:lnTo>
                    <a:pt x="11990120" y="125412"/>
                  </a:lnTo>
                  <a:lnTo>
                    <a:pt x="12031396" y="141287"/>
                  </a:lnTo>
                  <a:lnTo>
                    <a:pt x="12077432" y="155575"/>
                  </a:lnTo>
                  <a:lnTo>
                    <a:pt x="12129820" y="166688"/>
                  </a:lnTo>
                  <a:lnTo>
                    <a:pt x="12190146" y="174625"/>
                  </a:lnTo>
                  <a:lnTo>
                    <a:pt x="12192000" y="174668"/>
                  </a:lnTo>
                  <a:lnTo>
                    <a:pt x="12192000" y="319046"/>
                  </a:lnTo>
                  <a:lnTo>
                    <a:pt x="12192000" y="319047"/>
                  </a:lnTo>
                  <a:lnTo>
                    <a:pt x="12192000" y="463425"/>
                  </a:lnTo>
                  <a:lnTo>
                    <a:pt x="12192000" y="885826"/>
                  </a:lnTo>
                  <a:lnTo>
                    <a:pt x="12192000" y="1030204"/>
                  </a:lnTo>
                  <a:lnTo>
                    <a:pt x="12192000" y="1030205"/>
                  </a:lnTo>
                  <a:lnTo>
                    <a:pt x="12192000" y="1174583"/>
                  </a:lnTo>
                  <a:lnTo>
                    <a:pt x="12192000" y="1698100"/>
                  </a:lnTo>
                  <a:lnTo>
                    <a:pt x="12192000" y="1787292"/>
                  </a:lnTo>
                  <a:lnTo>
                    <a:pt x="12192000" y="1931670"/>
                  </a:lnTo>
                  <a:lnTo>
                    <a:pt x="12192000" y="1931671"/>
                  </a:lnTo>
                  <a:lnTo>
                    <a:pt x="12192000" y="2076049"/>
                  </a:lnTo>
                  <a:lnTo>
                    <a:pt x="12192000" y="3012550"/>
                  </a:lnTo>
                  <a:lnTo>
                    <a:pt x="12191997" y="3012550"/>
                  </a:lnTo>
                  <a:lnTo>
                    <a:pt x="1" y="3012550"/>
                  </a:lnTo>
                  <a:lnTo>
                    <a:pt x="0" y="3012550"/>
                  </a:lnTo>
                  <a:lnTo>
                    <a:pt x="0" y="2076049"/>
                  </a:lnTo>
                  <a:lnTo>
                    <a:pt x="0" y="1931671"/>
                  </a:lnTo>
                  <a:lnTo>
                    <a:pt x="0" y="1931670"/>
                  </a:lnTo>
                  <a:lnTo>
                    <a:pt x="0" y="1787292"/>
                  </a:lnTo>
                  <a:lnTo>
                    <a:pt x="0" y="1698100"/>
                  </a:lnTo>
                  <a:lnTo>
                    <a:pt x="0" y="1174583"/>
                  </a:lnTo>
                  <a:lnTo>
                    <a:pt x="0" y="1030205"/>
                  </a:lnTo>
                  <a:lnTo>
                    <a:pt x="0" y="1030204"/>
                  </a:lnTo>
                  <a:lnTo>
                    <a:pt x="0" y="885826"/>
                  </a:lnTo>
                  <a:lnTo>
                    <a:pt x="0" y="463425"/>
                  </a:lnTo>
                  <a:lnTo>
                    <a:pt x="0" y="319047"/>
                  </a:lnTo>
                  <a:lnTo>
                    <a:pt x="0" y="319046"/>
                  </a:lnTo>
                  <a:lnTo>
                    <a:pt x="0" y="174668"/>
                  </a:lnTo>
                  <a:lnTo>
                    <a:pt x="1852" y="174625"/>
                  </a:lnTo>
                  <a:lnTo>
                    <a:pt x="62177" y="166687"/>
                  </a:lnTo>
                  <a:lnTo>
                    <a:pt x="114564" y="155575"/>
                  </a:lnTo>
                  <a:lnTo>
                    <a:pt x="160602" y="141287"/>
                  </a:lnTo>
                  <a:lnTo>
                    <a:pt x="201877" y="125412"/>
                  </a:lnTo>
                  <a:lnTo>
                    <a:pt x="238389" y="106362"/>
                  </a:lnTo>
                  <a:lnTo>
                    <a:pt x="276489" y="87312"/>
                  </a:lnTo>
                  <a:lnTo>
                    <a:pt x="314589" y="68262"/>
                  </a:lnTo>
                  <a:lnTo>
                    <a:pt x="351102" y="52387"/>
                  </a:lnTo>
                  <a:lnTo>
                    <a:pt x="392377" y="36512"/>
                  </a:lnTo>
                  <a:lnTo>
                    <a:pt x="438414" y="20637"/>
                  </a:lnTo>
                  <a:lnTo>
                    <a:pt x="490802" y="9525"/>
                  </a:lnTo>
                  <a:lnTo>
                    <a:pt x="551127" y="317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BA5D7D9-A034-4EB6-867E-C5350362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258" y="4772125"/>
            <a:ext cx="7141561" cy="11592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Udbrede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taekwondoen</a:t>
            </a:r>
            <a:r>
              <a:rPr lang="en-US" dirty="0">
                <a:solidFill>
                  <a:schemeClr val="bg1"/>
                </a:solidFill>
              </a:rPr>
              <a:t> i </a:t>
            </a:r>
            <a:r>
              <a:rPr lang="en-US" dirty="0" err="1">
                <a:solidFill>
                  <a:schemeClr val="bg1"/>
                </a:solidFill>
              </a:rPr>
              <a:t>bolig</a:t>
            </a:r>
            <a:r>
              <a:rPr lang="en-US" dirty="0">
                <a:solidFill>
                  <a:schemeClr val="bg1"/>
                </a:solidFill>
              </a:rPr>
              <a:t>- og </a:t>
            </a:r>
            <a:r>
              <a:rPr lang="en-US" dirty="0" err="1">
                <a:solidFill>
                  <a:schemeClr val="bg1"/>
                </a:solidFill>
              </a:rPr>
              <a:t>socialbelastede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områder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305D3C9-37D9-4D16-BAC6-A8AB276C3C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778" y="643469"/>
            <a:ext cx="5191261" cy="286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IF | Get2Sport">
            <a:extLst>
              <a:ext uri="{FF2B5EF4-FFF2-40B4-BE49-F238E27FC236}">
                <a16:creationId xmlns:a16="http://schemas.microsoft.com/office/drawing/2014/main" id="{C5BA6AF2-D6D3-4524-859D-DC7D9BC81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4" r="34445"/>
          <a:stretch/>
        </p:blipFill>
        <p:spPr bwMode="auto">
          <a:xfrm>
            <a:off x="6523371" y="643469"/>
            <a:ext cx="4711150" cy="286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57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himmel, udendørs, vej, scene&#10;&#10;Automatisk genereret beskrivelse">
            <a:extLst>
              <a:ext uri="{FF2B5EF4-FFF2-40B4-BE49-F238E27FC236}">
                <a16:creationId xmlns:a16="http://schemas.microsoft.com/office/drawing/2014/main" id="{A53C719A-41EE-4391-B076-68295A09AA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9" b="-1"/>
          <a:stretch/>
        </p:blipFill>
        <p:spPr>
          <a:xfrm>
            <a:off x="3523485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2391C3-68E8-4070-986C-3E33618E2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a-DK" sz="4800" dirty="0"/>
              <a:t>Strategiaftale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A9EE8B1-57BB-41C0-9B92-C0B530C66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da-DK" sz="2000" dirty="0"/>
              <a:t>Et forbund for klubberne og medlemmerne samt kommunikation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276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F9846-DE47-4013-B5F7-43FA50B99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250"/>
            <a:ext cx="9144000" cy="681038"/>
          </a:xfrm>
        </p:spPr>
        <p:txBody>
          <a:bodyPr>
            <a:normAutofit fontScale="90000"/>
          </a:bodyPr>
          <a:lstStyle/>
          <a:p>
            <a:r>
              <a:rPr lang="da-DK" sz="4400" dirty="0"/>
              <a:t>Organisationsudvikling &amp; kommunikation</a:t>
            </a:r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9F4CF0B7-6108-4DE5-9F97-C2665001E128}"/>
              </a:ext>
            </a:extLst>
          </p:cNvPr>
          <p:cNvCxnSpPr/>
          <p:nvPr/>
        </p:nvCxnSpPr>
        <p:spPr>
          <a:xfrm>
            <a:off x="352425" y="304800"/>
            <a:ext cx="0" cy="6372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978DFFA7-6238-4492-B247-D1EC14A79BEA}"/>
              </a:ext>
            </a:extLst>
          </p:cNvPr>
          <p:cNvCxnSpPr>
            <a:cxnSpLocks/>
          </p:cNvCxnSpPr>
          <p:nvPr/>
        </p:nvCxnSpPr>
        <p:spPr>
          <a:xfrm flipV="1">
            <a:off x="619125" y="304800"/>
            <a:ext cx="0" cy="63984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kstfelt 10">
            <a:extLst>
              <a:ext uri="{FF2B5EF4-FFF2-40B4-BE49-F238E27FC236}">
                <a16:creationId xmlns:a16="http://schemas.microsoft.com/office/drawing/2014/main" id="{E9E183E2-385F-485E-8518-9BFBEC6E5DAA}"/>
              </a:ext>
            </a:extLst>
          </p:cNvPr>
          <p:cNvSpPr txBox="1"/>
          <p:nvPr/>
        </p:nvSpPr>
        <p:spPr>
          <a:xfrm>
            <a:off x="100026" y="2413337"/>
            <a:ext cx="3428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Hvordan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8C885A14-AB1A-4F7B-A57E-610E5C5F3CC0}"/>
              </a:ext>
            </a:extLst>
          </p:cNvPr>
          <p:cNvSpPr txBox="1"/>
          <p:nvPr/>
        </p:nvSpPr>
        <p:spPr>
          <a:xfrm>
            <a:off x="619125" y="2413336"/>
            <a:ext cx="3428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Hvor</a:t>
            </a:r>
            <a:br>
              <a:rPr lang="da-DK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da-DK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905BD772-9C90-4036-8F20-3DE2293E23DA}"/>
              </a:ext>
            </a:extLst>
          </p:cNvPr>
          <p:cNvSpPr txBox="1"/>
          <p:nvPr/>
        </p:nvSpPr>
        <p:spPr>
          <a:xfrm>
            <a:off x="2817034" y="1047439"/>
            <a:ext cx="2819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En transparent og effektiv organisation som varetager klubbernes interesser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824EF826-776F-4A25-AA68-985E1388A19C}"/>
              </a:ext>
            </a:extLst>
          </p:cNvPr>
          <p:cNvSpPr txBox="1"/>
          <p:nvPr/>
        </p:nvSpPr>
        <p:spPr>
          <a:xfrm>
            <a:off x="2817034" y="2551835"/>
            <a:ext cx="2819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Organisationsudvikling af bestyrelse samt udvalg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4B3EF0BC-9200-4B38-A3F7-F31D178562D1}"/>
              </a:ext>
            </a:extLst>
          </p:cNvPr>
          <p:cNvSpPr txBox="1"/>
          <p:nvPr/>
        </p:nvSpPr>
        <p:spPr>
          <a:xfrm>
            <a:off x="6438912" y="2551835"/>
            <a:ext cx="2819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Måling på om vi er blevet bedre til at kommunikere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82BE1CF2-1D90-49D0-AE8B-9FBD7D312437}"/>
              </a:ext>
            </a:extLst>
          </p:cNvPr>
          <p:cNvSpPr txBox="1"/>
          <p:nvPr/>
        </p:nvSpPr>
        <p:spPr>
          <a:xfrm>
            <a:off x="10727702" y="1323078"/>
            <a:ext cx="981065" cy="369332"/>
          </a:xfrm>
          <a:custGeom>
            <a:avLst/>
            <a:gdLst>
              <a:gd name="connsiteX0" fmla="*/ 0 w 981065"/>
              <a:gd name="connsiteY0" fmla="*/ 0 h 369332"/>
              <a:gd name="connsiteX1" fmla="*/ 470911 w 981065"/>
              <a:gd name="connsiteY1" fmla="*/ 0 h 369332"/>
              <a:gd name="connsiteX2" fmla="*/ 981065 w 981065"/>
              <a:gd name="connsiteY2" fmla="*/ 0 h 369332"/>
              <a:gd name="connsiteX3" fmla="*/ 981065 w 981065"/>
              <a:gd name="connsiteY3" fmla="*/ 369332 h 369332"/>
              <a:gd name="connsiteX4" fmla="*/ 490533 w 981065"/>
              <a:gd name="connsiteY4" fmla="*/ 369332 h 369332"/>
              <a:gd name="connsiteX5" fmla="*/ 0 w 981065"/>
              <a:gd name="connsiteY5" fmla="*/ 369332 h 369332"/>
              <a:gd name="connsiteX6" fmla="*/ 0 w 981065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1065" h="369332" extrusionOk="0">
                <a:moveTo>
                  <a:pt x="0" y="0"/>
                </a:moveTo>
                <a:cubicBezTo>
                  <a:pt x="123533" y="-42256"/>
                  <a:pt x="367977" y="48531"/>
                  <a:pt x="470911" y="0"/>
                </a:cubicBezTo>
                <a:cubicBezTo>
                  <a:pt x="573845" y="-48531"/>
                  <a:pt x="753582" y="33640"/>
                  <a:pt x="981065" y="0"/>
                </a:cubicBezTo>
                <a:cubicBezTo>
                  <a:pt x="982377" y="172753"/>
                  <a:pt x="946414" y="211579"/>
                  <a:pt x="981065" y="369332"/>
                </a:cubicBezTo>
                <a:cubicBezTo>
                  <a:pt x="821506" y="390401"/>
                  <a:pt x="589485" y="327256"/>
                  <a:pt x="490533" y="369332"/>
                </a:cubicBezTo>
                <a:cubicBezTo>
                  <a:pt x="391581" y="411408"/>
                  <a:pt x="135957" y="363470"/>
                  <a:pt x="0" y="369332"/>
                </a:cubicBezTo>
                <a:cubicBezTo>
                  <a:pt x="-10115" y="185699"/>
                  <a:pt x="7698" y="9405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0810495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a-DK" dirty="0"/>
              <a:t>EFFEKT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A8897600-D5F4-413A-9641-BFFA06B408CF}"/>
              </a:ext>
            </a:extLst>
          </p:cNvPr>
          <p:cNvSpPr txBox="1"/>
          <p:nvPr/>
        </p:nvSpPr>
        <p:spPr>
          <a:xfrm>
            <a:off x="10672754" y="2684990"/>
            <a:ext cx="1419220" cy="369332"/>
          </a:xfrm>
          <a:custGeom>
            <a:avLst/>
            <a:gdLst>
              <a:gd name="connsiteX0" fmla="*/ 0 w 1419220"/>
              <a:gd name="connsiteY0" fmla="*/ 0 h 369332"/>
              <a:gd name="connsiteX1" fmla="*/ 430497 w 1419220"/>
              <a:gd name="connsiteY1" fmla="*/ 0 h 369332"/>
              <a:gd name="connsiteX2" fmla="*/ 860993 w 1419220"/>
              <a:gd name="connsiteY2" fmla="*/ 0 h 369332"/>
              <a:gd name="connsiteX3" fmla="*/ 1419220 w 1419220"/>
              <a:gd name="connsiteY3" fmla="*/ 0 h 369332"/>
              <a:gd name="connsiteX4" fmla="*/ 1419220 w 1419220"/>
              <a:gd name="connsiteY4" fmla="*/ 369332 h 369332"/>
              <a:gd name="connsiteX5" fmla="*/ 946147 w 1419220"/>
              <a:gd name="connsiteY5" fmla="*/ 369332 h 369332"/>
              <a:gd name="connsiteX6" fmla="*/ 458881 w 1419220"/>
              <a:gd name="connsiteY6" fmla="*/ 369332 h 369332"/>
              <a:gd name="connsiteX7" fmla="*/ 0 w 1419220"/>
              <a:gd name="connsiteY7" fmla="*/ 369332 h 369332"/>
              <a:gd name="connsiteX8" fmla="*/ 0 w 1419220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9220" h="369332" extrusionOk="0">
                <a:moveTo>
                  <a:pt x="0" y="0"/>
                </a:moveTo>
                <a:cubicBezTo>
                  <a:pt x="197678" y="-8538"/>
                  <a:pt x="251420" y="19112"/>
                  <a:pt x="430497" y="0"/>
                </a:cubicBezTo>
                <a:cubicBezTo>
                  <a:pt x="609574" y="-19112"/>
                  <a:pt x="689509" y="11468"/>
                  <a:pt x="860993" y="0"/>
                </a:cubicBezTo>
                <a:cubicBezTo>
                  <a:pt x="1032477" y="-11468"/>
                  <a:pt x="1229095" y="24638"/>
                  <a:pt x="1419220" y="0"/>
                </a:cubicBezTo>
                <a:cubicBezTo>
                  <a:pt x="1455418" y="93741"/>
                  <a:pt x="1393703" y="212345"/>
                  <a:pt x="1419220" y="369332"/>
                </a:cubicBezTo>
                <a:cubicBezTo>
                  <a:pt x="1215208" y="396419"/>
                  <a:pt x="1106338" y="359513"/>
                  <a:pt x="946147" y="369332"/>
                </a:cubicBezTo>
                <a:cubicBezTo>
                  <a:pt x="785956" y="379151"/>
                  <a:pt x="690090" y="334007"/>
                  <a:pt x="458881" y="369332"/>
                </a:cubicBezTo>
                <a:cubicBezTo>
                  <a:pt x="227672" y="404657"/>
                  <a:pt x="182355" y="361012"/>
                  <a:pt x="0" y="369332"/>
                </a:cubicBezTo>
                <a:cubicBezTo>
                  <a:pt x="-9046" y="220267"/>
                  <a:pt x="9986" y="87356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598376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a-DK" dirty="0"/>
              <a:t>Resultatmål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C5568D89-462A-4A68-935D-7430574CD5C2}"/>
              </a:ext>
            </a:extLst>
          </p:cNvPr>
          <p:cNvSpPr txBox="1"/>
          <p:nvPr/>
        </p:nvSpPr>
        <p:spPr>
          <a:xfrm>
            <a:off x="10699127" y="4281215"/>
            <a:ext cx="1419220" cy="369332"/>
          </a:xfrm>
          <a:custGeom>
            <a:avLst/>
            <a:gdLst>
              <a:gd name="connsiteX0" fmla="*/ 0 w 1419220"/>
              <a:gd name="connsiteY0" fmla="*/ 0 h 369332"/>
              <a:gd name="connsiteX1" fmla="*/ 458881 w 1419220"/>
              <a:gd name="connsiteY1" fmla="*/ 0 h 369332"/>
              <a:gd name="connsiteX2" fmla="*/ 917762 w 1419220"/>
              <a:gd name="connsiteY2" fmla="*/ 0 h 369332"/>
              <a:gd name="connsiteX3" fmla="*/ 1419220 w 1419220"/>
              <a:gd name="connsiteY3" fmla="*/ 0 h 369332"/>
              <a:gd name="connsiteX4" fmla="*/ 1419220 w 1419220"/>
              <a:gd name="connsiteY4" fmla="*/ 369332 h 369332"/>
              <a:gd name="connsiteX5" fmla="*/ 917762 w 1419220"/>
              <a:gd name="connsiteY5" fmla="*/ 369332 h 369332"/>
              <a:gd name="connsiteX6" fmla="*/ 430497 w 1419220"/>
              <a:gd name="connsiteY6" fmla="*/ 369332 h 369332"/>
              <a:gd name="connsiteX7" fmla="*/ 0 w 1419220"/>
              <a:gd name="connsiteY7" fmla="*/ 369332 h 369332"/>
              <a:gd name="connsiteX8" fmla="*/ 0 w 1419220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9220" h="369332" extrusionOk="0">
                <a:moveTo>
                  <a:pt x="0" y="0"/>
                </a:moveTo>
                <a:cubicBezTo>
                  <a:pt x="206592" y="-15530"/>
                  <a:pt x="255590" y="52981"/>
                  <a:pt x="458881" y="0"/>
                </a:cubicBezTo>
                <a:cubicBezTo>
                  <a:pt x="662172" y="-52981"/>
                  <a:pt x="733323" y="45644"/>
                  <a:pt x="917762" y="0"/>
                </a:cubicBezTo>
                <a:cubicBezTo>
                  <a:pt x="1102201" y="-45644"/>
                  <a:pt x="1226836" y="22174"/>
                  <a:pt x="1419220" y="0"/>
                </a:cubicBezTo>
                <a:cubicBezTo>
                  <a:pt x="1455575" y="100075"/>
                  <a:pt x="1376458" y="195042"/>
                  <a:pt x="1419220" y="369332"/>
                </a:cubicBezTo>
                <a:cubicBezTo>
                  <a:pt x="1254630" y="379283"/>
                  <a:pt x="1134835" y="352160"/>
                  <a:pt x="917762" y="369332"/>
                </a:cubicBezTo>
                <a:cubicBezTo>
                  <a:pt x="700689" y="386504"/>
                  <a:pt x="602405" y="351963"/>
                  <a:pt x="430497" y="369332"/>
                </a:cubicBezTo>
                <a:cubicBezTo>
                  <a:pt x="258589" y="386701"/>
                  <a:pt x="95359" y="352966"/>
                  <a:pt x="0" y="369332"/>
                </a:cubicBezTo>
                <a:cubicBezTo>
                  <a:pt x="-10072" y="269282"/>
                  <a:pt x="13245" y="10536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3834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a-DK" dirty="0"/>
              <a:t>Procesmål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33B43788-145E-4A6C-9ED1-565A516B4BAD}"/>
              </a:ext>
            </a:extLst>
          </p:cNvPr>
          <p:cNvSpPr txBox="1"/>
          <p:nvPr/>
        </p:nvSpPr>
        <p:spPr>
          <a:xfrm>
            <a:off x="1035823" y="4004217"/>
            <a:ext cx="183355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Bestyrelses-udvikling i samarbejde med DIF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FCBEF555-E774-401D-9F81-1478DBEB60DF}"/>
              </a:ext>
            </a:extLst>
          </p:cNvPr>
          <p:cNvSpPr txBox="1"/>
          <p:nvPr/>
        </p:nvSpPr>
        <p:spPr>
          <a:xfrm>
            <a:off x="2964669" y="4004216"/>
            <a:ext cx="183355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Organisations-udvikling sikrer tydelige arbejdsgange og mindsker misforståelser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C8E04C64-3457-4078-BA89-53883779D8F9}"/>
              </a:ext>
            </a:extLst>
          </p:cNvPr>
          <p:cNvSpPr txBox="1"/>
          <p:nvPr/>
        </p:nvSpPr>
        <p:spPr>
          <a:xfrm>
            <a:off x="4893515" y="4004216"/>
            <a:ext cx="18335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Behovsanalyse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15D1491E-2AB0-4CE0-B70A-037CE0AB1E37}"/>
              </a:ext>
            </a:extLst>
          </p:cNvPr>
          <p:cNvSpPr txBox="1"/>
          <p:nvPr/>
        </p:nvSpPr>
        <p:spPr>
          <a:xfrm>
            <a:off x="6831898" y="4004216"/>
            <a:ext cx="183355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Udvikle og implementere en ny licensstruktur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BD4027F6-A36D-4DEF-B672-635A37BFC47D}"/>
              </a:ext>
            </a:extLst>
          </p:cNvPr>
          <p:cNvSpPr txBox="1"/>
          <p:nvPr/>
        </p:nvSpPr>
        <p:spPr>
          <a:xfrm>
            <a:off x="6438912" y="1046079"/>
            <a:ext cx="25716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a-DK" dirty="0"/>
              <a:t>Kommunikativt stærke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F990437A-EC88-4141-8852-A96EA5B29086}"/>
              </a:ext>
            </a:extLst>
          </p:cNvPr>
          <p:cNvSpPr txBox="1"/>
          <p:nvPr/>
        </p:nvSpPr>
        <p:spPr>
          <a:xfrm>
            <a:off x="8751207" y="4004216"/>
            <a:ext cx="183355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Kommunikations-strategi og ny hjemmeside</a:t>
            </a:r>
          </a:p>
        </p:txBody>
      </p:sp>
    </p:spTree>
    <p:extLst>
      <p:ext uri="{BB962C8B-B14F-4D97-AF65-F5344CB8AC3E}">
        <p14:creationId xmlns:p14="http://schemas.microsoft.com/office/powerpoint/2010/main" val="360582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6" grpId="0" animBg="1"/>
      <p:bldP spid="27" grpId="0" animBg="1"/>
      <p:bldP spid="28" grpId="0" animBg="1"/>
      <p:bldP spid="2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994</Words>
  <Application>Microsoft Office PowerPoint</Application>
  <PresentationFormat>Widescreen</PresentationFormat>
  <Paragraphs>136</Paragraphs>
  <Slides>20</Slides>
  <Notes>19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DIF</vt:lpstr>
      <vt:lpstr>Office-tema</vt:lpstr>
      <vt:lpstr>Strategiaftale</vt:lpstr>
      <vt:lpstr>Børn- og ungefastholdelse</vt:lpstr>
      <vt:lpstr>Glade børn og unge der fastholder taekwondo</vt:lpstr>
      <vt:lpstr>Ny aldersrelateret konkurrencestruktur</vt:lpstr>
      <vt:lpstr>Ungeråd</vt:lpstr>
      <vt:lpstr>Træneruddannelser opdateres og målrettes</vt:lpstr>
      <vt:lpstr>Udbrede taekwondoen i bolig- og socialbelastede områder</vt:lpstr>
      <vt:lpstr>Strategiaftale</vt:lpstr>
      <vt:lpstr>Organisationsudvikling &amp; kommunikation</vt:lpstr>
      <vt:lpstr>Behovsanalyse</vt:lpstr>
      <vt:lpstr>Bestyrelsesudvikling</vt:lpstr>
      <vt:lpstr>Organisationsstruktur</vt:lpstr>
      <vt:lpstr>Licensstrukturen</vt:lpstr>
      <vt:lpstr>Kommunikation</vt:lpstr>
      <vt:lpstr>Strategiaftale</vt:lpstr>
      <vt:lpstr>Talent og Elite</vt:lpstr>
      <vt:lpstr>Udviklingscentre på teknik-siden</vt:lpstr>
      <vt:lpstr>Udviklingscentre på kamp-siden</vt:lpstr>
      <vt:lpstr>Synergi – den røde tråd</vt:lpstr>
      <vt:lpstr>Uddannelser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Strategiaftale</dc:title>
  <dc:creator>Mikkel Hancke Køster</dc:creator>
  <cp:lastModifiedBy>Mikkel Hancke Køster</cp:lastModifiedBy>
  <cp:revision>11</cp:revision>
  <dcterms:created xsi:type="dcterms:W3CDTF">2021-04-08T13:04:09Z</dcterms:created>
  <dcterms:modified xsi:type="dcterms:W3CDTF">2021-06-28T12:49:49Z</dcterms:modified>
</cp:coreProperties>
</file>